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5"/>
  </p:notesMasterIdLst>
  <p:handoutMasterIdLst>
    <p:handoutMasterId r:id="rId16"/>
  </p:handoutMasterIdLst>
  <p:sldIdLst>
    <p:sldId id="256" r:id="rId2"/>
    <p:sldId id="257" r:id="rId3"/>
    <p:sldId id="259" r:id="rId4"/>
    <p:sldId id="260" r:id="rId5"/>
    <p:sldId id="263" r:id="rId6"/>
    <p:sldId id="258" r:id="rId7"/>
    <p:sldId id="264" r:id="rId8"/>
    <p:sldId id="266" r:id="rId9"/>
    <p:sldId id="267" r:id="rId10"/>
    <p:sldId id="265" r:id="rId11"/>
    <p:sldId id="268" r:id="rId12"/>
    <p:sldId id="269"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36D"/>
    <a:srgbClr val="575756"/>
    <a:srgbClr val="921811"/>
    <a:srgbClr val="000000"/>
    <a:srgbClr val="C92018"/>
    <a:srgbClr val="FFFFFF"/>
    <a:srgbClr val="FBDCDA"/>
    <a:srgbClr val="4A4A49"/>
    <a:srgbClr val="C6C6C6"/>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snapToGrid="0">
      <p:cViewPr varScale="1">
        <p:scale>
          <a:sx n="61" d="100"/>
          <a:sy n="61" d="100"/>
        </p:scale>
        <p:origin x="78" y="92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6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4A1875-4618-4715-8F29-406929D121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8474E2F-C878-4628-8AFC-98AAED655DB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AC1A83-EE8F-48FC-96EE-E2794DE16CED}" type="datetimeFigureOut">
              <a:rPr lang="en-GB" smtClean="0"/>
              <a:t>14/05/2024</a:t>
            </a:fld>
            <a:endParaRPr lang="en-GB"/>
          </a:p>
        </p:txBody>
      </p:sp>
      <p:sp>
        <p:nvSpPr>
          <p:cNvPr id="4" name="Footer Placeholder 3">
            <a:extLst>
              <a:ext uri="{FF2B5EF4-FFF2-40B4-BE49-F238E27FC236}">
                <a16:creationId xmlns:a16="http://schemas.microsoft.com/office/drawing/2014/main" id="{C80A754E-FD8C-44BB-BF6E-FA95756227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15546251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D42F7-A47D-4D22-AD56-FC593E012E58}" type="datetimeFigureOut">
              <a:rPr lang="en-GB" smtClean="0"/>
              <a:t>14/05/2024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1FE96-7344-4737-8123-7F73577E4A1A}" type="slidenum">
              <a:rPr lang="en-GB" smtClean="0"/>
              <a:t>‹#›</a:t>
            </a:fld>
            <a:endParaRPr lang="en-GB"/>
          </a:p>
        </p:txBody>
      </p:sp>
    </p:spTree>
    <p:extLst>
      <p:ext uri="{BB962C8B-B14F-4D97-AF65-F5344CB8AC3E}">
        <p14:creationId xmlns:p14="http://schemas.microsoft.com/office/powerpoint/2010/main" val="412965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B1FE96-7344-4737-8123-7F73577E4A1A}" type="slidenum">
              <a:rPr lang="en-GB" smtClean="0"/>
              <a:t>1</a:t>
            </a:fld>
            <a:endParaRPr lang="en-GB"/>
          </a:p>
        </p:txBody>
      </p:sp>
    </p:spTree>
    <p:extLst>
      <p:ext uri="{BB962C8B-B14F-4D97-AF65-F5344CB8AC3E}">
        <p14:creationId xmlns:p14="http://schemas.microsoft.com/office/powerpoint/2010/main" val="616621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Second run through where we ask the student to use the coping strategies for us to slow down, once we have clocked they have used 2 or 3 coping strategies facilitator will slow car down and exercise will end.</a:t>
            </a:r>
          </a:p>
          <a:p>
            <a:endParaRPr lang="en-GB" baseline="0" dirty="0"/>
          </a:p>
          <a:p>
            <a:r>
              <a:rPr lang="en-GB" baseline="0" dirty="0"/>
              <a:t>This is a really important slide as it gives the young people strategies for them to use if they feel unsafe in a car.  Run through each point.</a:t>
            </a:r>
          </a:p>
          <a:p>
            <a:endParaRPr lang="en-GB" dirty="0"/>
          </a:p>
        </p:txBody>
      </p:sp>
      <p:sp>
        <p:nvSpPr>
          <p:cNvPr id="4" name="Slide Number Placeholder 3"/>
          <p:cNvSpPr>
            <a:spLocks noGrp="1"/>
          </p:cNvSpPr>
          <p:nvPr>
            <p:ph type="sldNum" sz="quarter" idx="5"/>
          </p:nvPr>
        </p:nvSpPr>
        <p:spPr/>
        <p:txBody>
          <a:bodyPr/>
          <a:lstStyle/>
          <a:p>
            <a:fld id="{48B1FE96-7344-4737-8123-7F73577E4A1A}" type="slidenum">
              <a:rPr lang="en-GB" smtClean="0"/>
              <a:t>10</a:t>
            </a:fld>
            <a:endParaRPr lang="en-GB"/>
          </a:p>
        </p:txBody>
      </p:sp>
    </p:spTree>
    <p:extLst>
      <p:ext uri="{BB962C8B-B14F-4D97-AF65-F5344CB8AC3E}">
        <p14:creationId xmlns:p14="http://schemas.microsoft.com/office/powerpoint/2010/main" val="767935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learn more about the Ripple Effect in other workshops today </a:t>
            </a:r>
          </a:p>
        </p:txBody>
      </p:sp>
      <p:sp>
        <p:nvSpPr>
          <p:cNvPr id="4" name="Slide Number Placeholder 3"/>
          <p:cNvSpPr>
            <a:spLocks noGrp="1"/>
          </p:cNvSpPr>
          <p:nvPr>
            <p:ph type="sldNum" sz="quarter" idx="5"/>
          </p:nvPr>
        </p:nvSpPr>
        <p:spPr/>
        <p:txBody>
          <a:bodyPr/>
          <a:lstStyle/>
          <a:p>
            <a:fld id="{48B1FE96-7344-4737-8123-7F73577E4A1A}" type="slidenum">
              <a:rPr lang="en-GB" smtClean="0"/>
              <a:t>11</a:t>
            </a:fld>
            <a:endParaRPr lang="en-GB"/>
          </a:p>
        </p:txBody>
      </p:sp>
    </p:spTree>
    <p:extLst>
      <p:ext uri="{BB962C8B-B14F-4D97-AF65-F5344CB8AC3E}">
        <p14:creationId xmlns:p14="http://schemas.microsoft.com/office/powerpoint/2010/main" val="3148480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B1FE96-7344-4737-8123-7F73577E4A1A}" type="slidenum">
              <a:rPr lang="en-GB" smtClean="0"/>
              <a:t>12</a:t>
            </a:fld>
            <a:endParaRPr lang="en-GB"/>
          </a:p>
        </p:txBody>
      </p:sp>
    </p:spTree>
    <p:extLst>
      <p:ext uri="{BB962C8B-B14F-4D97-AF65-F5344CB8AC3E}">
        <p14:creationId xmlns:p14="http://schemas.microsoft.com/office/powerpoint/2010/main" val="3371802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Quizz</a:t>
            </a:r>
            <a:r>
              <a:rPr lang="en-GB" dirty="0"/>
              <a:t> to be used at the end to check out young people’s learning.</a:t>
            </a:r>
          </a:p>
          <a:p>
            <a:endParaRPr lang="en-GB" dirty="0"/>
          </a:p>
          <a:p>
            <a:r>
              <a:rPr lang="en-GB" dirty="0"/>
              <a:t>END OF SESSION</a:t>
            </a:r>
          </a:p>
          <a:p>
            <a:endParaRPr lang="en-GB" dirty="0"/>
          </a:p>
        </p:txBody>
      </p:sp>
      <p:sp>
        <p:nvSpPr>
          <p:cNvPr id="4" name="Slide Number Placeholder 3"/>
          <p:cNvSpPr>
            <a:spLocks noGrp="1"/>
          </p:cNvSpPr>
          <p:nvPr>
            <p:ph type="sldNum" sz="quarter" idx="5"/>
          </p:nvPr>
        </p:nvSpPr>
        <p:spPr/>
        <p:txBody>
          <a:bodyPr/>
          <a:lstStyle/>
          <a:p>
            <a:fld id="{48B1FE96-7344-4737-8123-7F73577E4A1A}" type="slidenum">
              <a:rPr lang="en-GB" smtClean="0"/>
              <a:t>13</a:t>
            </a:fld>
            <a:endParaRPr lang="en-GB"/>
          </a:p>
        </p:txBody>
      </p:sp>
    </p:spTree>
    <p:extLst>
      <p:ext uri="{BB962C8B-B14F-4D97-AF65-F5344CB8AC3E}">
        <p14:creationId xmlns:p14="http://schemas.microsoft.com/office/powerpoint/2010/main" val="3259262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Ask the group if they have ever NOT worn a seatbelt and Why?  Answers will include…..Broken, not enough, can’t be bothered, short journey, safe driver.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It would be worth mentioning here that that according to Insurance Companies data 52% accidents happen within 5 miles from home.  Discussion point about not concentrating, familiar roads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Highlight here that it is everyone's responsibility to wear a seatbelt and it is LAW.  14 years and above you are personally responsible for wearing your own seatbelt. </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LEGAL STUFF – </a:t>
            </a:r>
          </a:p>
          <a:p>
            <a:pPr marL="571500" indent="-57150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All drivers must wear a seatbelt</a:t>
            </a:r>
          </a:p>
          <a:p>
            <a:pPr marL="571500" indent="-57150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All passengers 14 years and over are responsible for wearing their seatbelts</a:t>
            </a:r>
          </a:p>
          <a:p>
            <a:pPr marL="571500" indent="-57150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The driver is responsible for all passengers under the age of 14 years.</a:t>
            </a:r>
          </a:p>
          <a:p>
            <a:pPr marL="571500" indent="-57150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Will I or my passengers get fined for not wearing seatbelts……..YES, YOU WILL!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b="0" i="0" u="none" strike="noStrike" kern="1200" baseline="0" dirty="0">
                <a:solidFill>
                  <a:schemeClr val="tx1"/>
                </a:solidFill>
                <a:latin typeface="+mn-lt"/>
                <a:ea typeface="+mn-ea"/>
                <a:cs typeface="+mn-cs"/>
              </a:rPr>
              <a:t>The fixed penalty for failing to wear a seatbelt as a driver or </a:t>
            </a:r>
            <a:r>
              <a:rPr lang="en-GB" sz="1200" b="1" i="0" u="sng" strike="noStrike" kern="1200" baseline="0" dirty="0">
                <a:solidFill>
                  <a:schemeClr val="tx1"/>
                </a:solidFill>
                <a:latin typeface="+mn-lt"/>
                <a:ea typeface="+mn-ea"/>
                <a:cs typeface="+mn-cs"/>
              </a:rPr>
              <a:t>passenger</a:t>
            </a:r>
            <a:r>
              <a:rPr lang="en-GB" sz="1200" b="0" i="0" u="none" strike="noStrike" kern="1200" baseline="0" dirty="0">
                <a:solidFill>
                  <a:schemeClr val="tx1"/>
                </a:solidFill>
                <a:latin typeface="+mn-lt"/>
                <a:ea typeface="+mn-ea"/>
                <a:cs typeface="+mn-cs"/>
              </a:rPr>
              <a:t> is a £100 fine. If the case is taken to court, you could face a fine of up to £500.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Police don’t care that you may or may not have £100 in your bank account, you are still going to get the fine and have to pay that fine.  </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But, of course, the most serious penalty of all could be that you or a passenger loses their life!</a:t>
            </a:r>
            <a:r>
              <a:rPr lang="en-GB" baseline="0" dirty="0"/>
              <a:t> </a:t>
            </a:r>
          </a:p>
          <a:p>
            <a:endParaRPr lang="en-GB" dirty="0"/>
          </a:p>
        </p:txBody>
      </p:sp>
      <p:sp>
        <p:nvSpPr>
          <p:cNvPr id="4" name="Slide Number Placeholder 3"/>
          <p:cNvSpPr>
            <a:spLocks noGrp="1"/>
          </p:cNvSpPr>
          <p:nvPr>
            <p:ph type="sldNum" sz="quarter" idx="5"/>
          </p:nvPr>
        </p:nvSpPr>
        <p:spPr/>
        <p:txBody>
          <a:bodyPr/>
          <a:lstStyle/>
          <a:p>
            <a:fld id="{48B1FE96-7344-4737-8123-7F73577E4A1A}" type="slidenum">
              <a:rPr lang="en-GB" smtClean="0"/>
              <a:t>2</a:t>
            </a:fld>
            <a:endParaRPr lang="en-GB"/>
          </a:p>
        </p:txBody>
      </p:sp>
    </p:spTree>
    <p:extLst>
      <p:ext uri="{BB962C8B-B14F-4D97-AF65-F5344CB8AC3E}">
        <p14:creationId xmlns:p14="http://schemas.microsoft.com/office/powerpoint/2010/main" val="532783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Seatbelts reduce the risk of serious injury and dying by 86%.</a:t>
            </a:r>
          </a:p>
          <a:p>
            <a:endParaRPr lang="en-GB" dirty="0"/>
          </a:p>
          <a:p>
            <a:r>
              <a:rPr lang="en-GB" dirty="0"/>
              <a:t>How to wear a seatbelt – Fit snug over your collarbone, diagonally through the chest and lap belt must fit over your pelvis area.  It can be adjusted up and down.  Highlight not to wear over tummy and underarm. We should all wear seatbelts as they were designed to be worn as they help to save lives. </a:t>
            </a:r>
          </a:p>
        </p:txBody>
      </p:sp>
      <p:sp>
        <p:nvSpPr>
          <p:cNvPr id="4" name="Slide Number Placeholder 3"/>
          <p:cNvSpPr>
            <a:spLocks noGrp="1"/>
          </p:cNvSpPr>
          <p:nvPr>
            <p:ph type="sldNum" sz="quarter" idx="5"/>
          </p:nvPr>
        </p:nvSpPr>
        <p:spPr/>
        <p:txBody>
          <a:bodyPr/>
          <a:lstStyle/>
          <a:p>
            <a:fld id="{48B1FE96-7344-4737-8123-7F73577E4A1A}" type="slidenum">
              <a:rPr lang="en-GB" smtClean="0"/>
              <a:t>3</a:t>
            </a:fld>
            <a:endParaRPr lang="en-GB"/>
          </a:p>
        </p:txBody>
      </p:sp>
    </p:spTree>
    <p:extLst>
      <p:ext uri="{BB962C8B-B14F-4D97-AF65-F5344CB8AC3E}">
        <p14:creationId xmlns:p14="http://schemas.microsoft.com/office/powerpoint/2010/main" val="3668651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clip) – lets see what happens….. Ask what has happened in clip – what injuries would have occurred? What’s the difference in the two back seat passengers?</a:t>
            </a:r>
          </a:p>
          <a:p>
            <a:endParaRPr lang="en-GB" dirty="0"/>
          </a:p>
          <a:p>
            <a:r>
              <a:rPr lang="en-GB" dirty="0"/>
              <a:t>Airbags are an added safety feature not to replace seatbelts and are designed to reduce facial and upper body injuries (if seatbelt is worn correctly) Airbags are a controlled explosion whilst wearing a seatbelt it will cushion you however not wearing a seatbelt could result in injury from the airbag. Ask the group have you ever put your feet up on the dashboard? What injuries do you think would occur if you were in a collision? Spinal/pelvic injuries.</a:t>
            </a:r>
          </a:p>
          <a:p>
            <a:endParaRPr lang="en-GB" dirty="0"/>
          </a:p>
        </p:txBody>
      </p:sp>
      <p:sp>
        <p:nvSpPr>
          <p:cNvPr id="4" name="Slide Number Placeholder 3"/>
          <p:cNvSpPr>
            <a:spLocks noGrp="1"/>
          </p:cNvSpPr>
          <p:nvPr>
            <p:ph type="sldNum" sz="quarter" idx="5"/>
          </p:nvPr>
        </p:nvSpPr>
        <p:spPr/>
        <p:txBody>
          <a:bodyPr/>
          <a:lstStyle/>
          <a:p>
            <a:fld id="{48B1FE96-7344-4737-8123-7F73577E4A1A}" type="slidenum">
              <a:rPr lang="en-GB" smtClean="0"/>
              <a:t>4</a:t>
            </a:fld>
            <a:endParaRPr lang="en-GB"/>
          </a:p>
        </p:txBody>
      </p:sp>
    </p:spTree>
    <p:extLst>
      <p:ext uri="{BB962C8B-B14F-4D97-AF65-F5344CB8AC3E}">
        <p14:creationId xmlns:p14="http://schemas.microsoft.com/office/powerpoint/2010/main" val="184549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Seatbelts reduce the risk of serious injury and dying by 86%.</a:t>
            </a:r>
          </a:p>
          <a:p>
            <a:endParaRPr lang="en-GB" dirty="0"/>
          </a:p>
          <a:p>
            <a:r>
              <a:rPr lang="en-GB" dirty="0"/>
              <a:t>How to wear a seatbelt – Fit snug over your collarbone, diagonally through the chest and lap belt must fit over your pelvis area.  It can be adjusted up and down.  Highlight not to wear over tummy and underarm. We should all wear seatbelts as they were designed to be worn as they help to save lives. </a:t>
            </a:r>
          </a:p>
        </p:txBody>
      </p:sp>
      <p:sp>
        <p:nvSpPr>
          <p:cNvPr id="4" name="Slide Number Placeholder 3"/>
          <p:cNvSpPr>
            <a:spLocks noGrp="1"/>
          </p:cNvSpPr>
          <p:nvPr>
            <p:ph type="sldNum" sz="quarter" idx="5"/>
          </p:nvPr>
        </p:nvSpPr>
        <p:spPr/>
        <p:txBody>
          <a:bodyPr/>
          <a:lstStyle/>
          <a:p>
            <a:fld id="{48B1FE96-7344-4737-8123-7F73577E4A1A}" type="slidenum">
              <a:rPr lang="en-GB" smtClean="0"/>
              <a:t>5</a:t>
            </a:fld>
            <a:endParaRPr lang="en-GB"/>
          </a:p>
        </p:txBody>
      </p:sp>
    </p:spTree>
    <p:extLst>
      <p:ext uri="{BB962C8B-B14F-4D97-AF65-F5344CB8AC3E}">
        <p14:creationId xmlns:p14="http://schemas.microsoft.com/office/powerpoint/2010/main" val="2858769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chairs set up in formation of car prior to session</a:t>
            </a:r>
          </a:p>
          <a:p>
            <a:r>
              <a:rPr lang="en-GB" dirty="0"/>
              <a:t>Ask for 5 volunteers to sit on the chairs</a:t>
            </a:r>
          </a:p>
          <a:p>
            <a:endParaRPr lang="en-GB" dirty="0"/>
          </a:p>
          <a:p>
            <a:r>
              <a:rPr lang="en-GB" dirty="0"/>
              <a:t>This is Robbo – you know him through a friend at school – you are at a house party Saturday night,  no  money for taxi, friends have already gone home, your phones dead however….Robbo has offered you a lift .  QUESTION….Do you accept that lift. Discussions around the person could be drunk or have taken drugs, Is the car roadworthy? Final option would be…..You could stay the night, borrow someone's phone to call parents/carers/guardians to come pick you up.</a:t>
            </a:r>
          </a:p>
          <a:p>
            <a:endParaRPr lang="en-GB" dirty="0"/>
          </a:p>
          <a:p>
            <a:r>
              <a:rPr lang="en-GB"/>
              <a:t>ALWAYS think before getting in a car as a PASSENGER.</a:t>
            </a:r>
          </a:p>
          <a:p>
            <a:endParaRPr lang="en-GB" dirty="0"/>
          </a:p>
        </p:txBody>
      </p:sp>
      <p:sp>
        <p:nvSpPr>
          <p:cNvPr id="4" name="Slide Number Placeholder 3"/>
          <p:cNvSpPr>
            <a:spLocks noGrp="1"/>
          </p:cNvSpPr>
          <p:nvPr>
            <p:ph type="sldNum" sz="quarter" idx="5"/>
          </p:nvPr>
        </p:nvSpPr>
        <p:spPr/>
        <p:txBody>
          <a:bodyPr/>
          <a:lstStyle/>
          <a:p>
            <a:fld id="{48B1FE96-7344-4737-8123-7F73577E4A1A}" type="slidenum">
              <a:rPr lang="en-GB" smtClean="0"/>
              <a:t>6</a:t>
            </a:fld>
            <a:endParaRPr lang="en-GB"/>
          </a:p>
        </p:txBody>
      </p:sp>
    </p:spTree>
    <p:extLst>
      <p:ext uri="{BB962C8B-B14F-4D97-AF65-F5344CB8AC3E}">
        <p14:creationId xmlns:p14="http://schemas.microsoft.com/office/powerpoint/2010/main" val="1926139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Firstly run through all things that are distractions using the pics above.  Then….ask the question….”How can you be a better passenger?”  Text for the driver, no arguing in the car, turn the music down, don’t distract the driver with eating (Pull over to pic </a:t>
            </a:r>
            <a:r>
              <a:rPr lang="en-GB" dirty="0" err="1"/>
              <a:t>nic</a:t>
            </a:r>
            <a:r>
              <a:rPr lang="en-GB" dirty="0"/>
              <a:t>) etc </a:t>
            </a:r>
            <a:r>
              <a:rPr lang="en-GB" dirty="0" err="1"/>
              <a:t>etc</a:t>
            </a:r>
            <a:endParaRPr lang="en-GB" dirty="0"/>
          </a:p>
        </p:txBody>
      </p:sp>
      <p:sp>
        <p:nvSpPr>
          <p:cNvPr id="4" name="Slide Number Placeholder 3"/>
          <p:cNvSpPr>
            <a:spLocks noGrp="1"/>
          </p:cNvSpPr>
          <p:nvPr>
            <p:ph type="sldNum" sz="quarter" idx="5"/>
          </p:nvPr>
        </p:nvSpPr>
        <p:spPr/>
        <p:txBody>
          <a:bodyPr/>
          <a:lstStyle/>
          <a:p>
            <a:fld id="{48B1FE96-7344-4737-8123-7F73577E4A1A}" type="slidenum">
              <a:rPr lang="en-GB" smtClean="0"/>
              <a:t>7</a:t>
            </a:fld>
            <a:endParaRPr lang="en-GB"/>
          </a:p>
        </p:txBody>
      </p:sp>
    </p:spTree>
    <p:extLst>
      <p:ext uri="{BB962C8B-B14F-4D97-AF65-F5344CB8AC3E}">
        <p14:creationId xmlns:p14="http://schemas.microsoft.com/office/powerpoint/2010/main" val="660928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before showing the clip….”How many people think they can multi task?”.  At this point most hands will go up.  Show the clip then ask the question again re-iterating that essentially no one can multi task.  </a:t>
            </a:r>
          </a:p>
          <a:p>
            <a:r>
              <a:rPr lang="en-GB" dirty="0"/>
              <a:t>We can multi-task with non complex tasks for example – chewing gum and walking down the road – However driving is a highly complex task. The human brain is physically incapable of doing two cognitive tasks correctly at the same time, each task battles for attention – e.g. – holding a conversation and driving</a:t>
            </a:r>
          </a:p>
          <a:p>
            <a:endParaRPr lang="en-GB" dirty="0"/>
          </a:p>
        </p:txBody>
      </p:sp>
      <p:sp>
        <p:nvSpPr>
          <p:cNvPr id="4" name="Slide Number Placeholder 3"/>
          <p:cNvSpPr>
            <a:spLocks noGrp="1"/>
          </p:cNvSpPr>
          <p:nvPr>
            <p:ph type="sldNum" sz="quarter" idx="5"/>
          </p:nvPr>
        </p:nvSpPr>
        <p:spPr/>
        <p:txBody>
          <a:bodyPr/>
          <a:lstStyle/>
          <a:p>
            <a:fld id="{48B1FE96-7344-4737-8123-7F73577E4A1A}" type="slidenum">
              <a:rPr lang="en-GB" smtClean="0"/>
              <a:t>8</a:t>
            </a:fld>
            <a:endParaRPr lang="en-GB"/>
          </a:p>
        </p:txBody>
      </p:sp>
    </p:spTree>
    <p:extLst>
      <p:ext uri="{BB962C8B-B14F-4D97-AF65-F5344CB8AC3E}">
        <p14:creationId xmlns:p14="http://schemas.microsoft.com/office/powerpoint/2010/main" val="3431627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Facilitator to get 1 volunteer – Facilitator to be driving the car and acting as though they are driving fast/irresponsibly – Passenger who is student is asked to convince us to slow the car down – this is BEFORE showing the Coping strategies in the next slide. After one run through we will talk through as a group some coping strategies (Next Slide). </a:t>
            </a:r>
            <a:endParaRPr lang="en-GB" dirty="0"/>
          </a:p>
        </p:txBody>
      </p:sp>
      <p:sp>
        <p:nvSpPr>
          <p:cNvPr id="4" name="Slide Number Placeholder 3"/>
          <p:cNvSpPr>
            <a:spLocks noGrp="1"/>
          </p:cNvSpPr>
          <p:nvPr>
            <p:ph type="sldNum" sz="quarter" idx="5"/>
          </p:nvPr>
        </p:nvSpPr>
        <p:spPr/>
        <p:txBody>
          <a:bodyPr/>
          <a:lstStyle/>
          <a:p>
            <a:fld id="{48B1FE96-7344-4737-8123-7F73577E4A1A}" type="slidenum">
              <a:rPr lang="en-GB" smtClean="0"/>
              <a:t>9</a:t>
            </a:fld>
            <a:endParaRPr lang="en-GB"/>
          </a:p>
        </p:txBody>
      </p:sp>
    </p:spTree>
    <p:extLst>
      <p:ext uri="{BB962C8B-B14F-4D97-AF65-F5344CB8AC3E}">
        <p14:creationId xmlns:p14="http://schemas.microsoft.com/office/powerpoint/2010/main" val="3877668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5.pn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5.png"/><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5.png"/><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5.png"/><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5.png"/><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5.png"/><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5.png"/><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8A762C3C-EE3F-4CD7-B67D-D75DF4EDB501}"/>
              </a:ext>
            </a:extLst>
          </p:cNvPr>
          <p:cNvGrpSpPr/>
          <p:nvPr/>
        </p:nvGrpSpPr>
        <p:grpSpPr>
          <a:xfrm>
            <a:off x="8864471" y="5976848"/>
            <a:ext cx="2908689" cy="521529"/>
            <a:chOff x="8864471" y="5976848"/>
            <a:chExt cx="2908689" cy="521529"/>
          </a:xfrm>
        </p:grpSpPr>
        <p:pic>
          <p:nvPicPr>
            <p:cNvPr id="15" name="Picture 14">
              <a:extLst>
                <a:ext uri="{FF2B5EF4-FFF2-40B4-BE49-F238E27FC236}">
                  <a16:creationId xmlns:a16="http://schemas.microsoft.com/office/drawing/2014/main" id="{9E3FF86E-0EBA-45C2-95A9-58BE8F72FA3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522315" y="5987016"/>
              <a:ext cx="1250845" cy="459436"/>
            </a:xfrm>
            <a:prstGeom prst="rect">
              <a:avLst/>
            </a:prstGeom>
          </p:spPr>
        </p:pic>
        <p:pic>
          <p:nvPicPr>
            <p:cNvPr id="16" name="Graphic 15">
              <a:extLst>
                <a:ext uri="{FF2B5EF4-FFF2-40B4-BE49-F238E27FC236}">
                  <a16:creationId xmlns:a16="http://schemas.microsoft.com/office/drawing/2014/main" id="{39B825CC-7211-4E0C-AE76-827C83AB2AB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864471" y="5976848"/>
              <a:ext cx="1409015" cy="521529"/>
            </a:xfrm>
            <a:prstGeom prst="rect">
              <a:avLst/>
            </a:prstGeom>
          </p:spPr>
        </p:pic>
      </p:grpSp>
      <p:sp>
        <p:nvSpPr>
          <p:cNvPr id="12" name="Arrow: Chevron 11">
            <a:extLst>
              <a:ext uri="{FF2B5EF4-FFF2-40B4-BE49-F238E27FC236}">
                <a16:creationId xmlns:a16="http://schemas.microsoft.com/office/drawing/2014/main" id="{64580A16-B4FA-47C7-B3CF-FBF5FA23ACAF}"/>
              </a:ext>
            </a:extLst>
          </p:cNvPr>
          <p:cNvSpPr/>
          <p:nvPr/>
        </p:nvSpPr>
        <p:spPr>
          <a:xfrm>
            <a:off x="-1" y="0"/>
            <a:ext cx="9144000" cy="6858000"/>
          </a:xfrm>
          <a:prstGeom prst="chevron">
            <a:avLst>
              <a:gd name="adj" fmla="val 20146"/>
            </a:avLst>
          </a:pr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itle 1">
            <a:extLst>
              <a:ext uri="{FF2B5EF4-FFF2-40B4-BE49-F238E27FC236}">
                <a16:creationId xmlns:a16="http://schemas.microsoft.com/office/drawing/2014/main" id="{C208080F-65F7-4E82-9D62-BFDAF1769C43}"/>
              </a:ext>
            </a:extLst>
          </p:cNvPr>
          <p:cNvSpPr>
            <a:spLocks noGrp="1"/>
          </p:cNvSpPr>
          <p:nvPr>
            <p:ph type="ctrTitle" hasCustomPrompt="1"/>
          </p:nvPr>
        </p:nvSpPr>
        <p:spPr>
          <a:xfrm>
            <a:off x="1524001" y="1"/>
            <a:ext cx="6779615" cy="3429000"/>
          </a:xfrm>
        </p:spPr>
        <p:txBody>
          <a:bodyPr anchor="b"/>
          <a:lstStyle>
            <a:lvl1pPr algn="l">
              <a:defRPr sz="6000">
                <a:solidFill>
                  <a:srgbClr val="FFFFFF"/>
                </a:solidFill>
              </a:defRPr>
            </a:lvl1pPr>
          </a:lstStyle>
          <a:p>
            <a:r>
              <a:rPr lang="en-US" dirty="0"/>
              <a:t>Click to edit </a:t>
            </a:r>
            <a:br>
              <a:rPr lang="en-US" dirty="0"/>
            </a:br>
            <a:r>
              <a:rPr lang="en-US" dirty="0"/>
              <a:t>Master title style</a:t>
            </a:r>
            <a:endParaRPr lang="en-GB" dirty="0"/>
          </a:p>
        </p:txBody>
      </p:sp>
      <p:sp>
        <p:nvSpPr>
          <p:cNvPr id="3" name="Subtitle 2">
            <a:extLst>
              <a:ext uri="{FF2B5EF4-FFF2-40B4-BE49-F238E27FC236}">
                <a16:creationId xmlns:a16="http://schemas.microsoft.com/office/drawing/2014/main" id="{98549E16-EF34-4854-B7D6-5FC028FBFC5A}"/>
              </a:ext>
            </a:extLst>
          </p:cNvPr>
          <p:cNvSpPr>
            <a:spLocks noGrp="1"/>
          </p:cNvSpPr>
          <p:nvPr>
            <p:ph type="subTitle" idx="1"/>
          </p:nvPr>
        </p:nvSpPr>
        <p:spPr>
          <a:xfrm>
            <a:off x="1524001" y="3429000"/>
            <a:ext cx="6779615" cy="3429000"/>
          </a:xfrm>
        </p:spPr>
        <p:txBody>
          <a:bodyPr/>
          <a:lstStyle>
            <a:lvl1pPr marL="0" indent="0" algn="l">
              <a:buNone/>
              <a:defRPr sz="24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7" name="Graphic 6">
            <a:extLst>
              <a:ext uri="{FF2B5EF4-FFF2-40B4-BE49-F238E27FC236}">
                <a16:creationId xmlns:a16="http://schemas.microsoft.com/office/drawing/2014/main" id="{E6AC52D1-13ED-4602-A500-849FCAE8D4F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8703958" y="387884"/>
            <a:ext cx="3069202" cy="517035"/>
          </a:xfrm>
          <a:prstGeom prst="rect">
            <a:avLst/>
          </a:prstGeom>
        </p:spPr>
      </p:pic>
      <p:grpSp>
        <p:nvGrpSpPr>
          <p:cNvPr id="9" name="Group 8">
            <a:extLst>
              <a:ext uri="{FF2B5EF4-FFF2-40B4-BE49-F238E27FC236}">
                <a16:creationId xmlns:a16="http://schemas.microsoft.com/office/drawing/2014/main" id="{7EE79764-39B3-44D8-B2CA-10357BEC65D6}"/>
              </a:ext>
            </a:extLst>
          </p:cNvPr>
          <p:cNvGrpSpPr/>
          <p:nvPr userDrawn="1"/>
        </p:nvGrpSpPr>
        <p:grpSpPr>
          <a:xfrm>
            <a:off x="8864471" y="5976848"/>
            <a:ext cx="2908689" cy="521529"/>
            <a:chOff x="8864471" y="5976848"/>
            <a:chExt cx="2908689" cy="521529"/>
          </a:xfrm>
        </p:grpSpPr>
        <p:pic>
          <p:nvPicPr>
            <p:cNvPr id="10" name="Picture 9">
              <a:extLst>
                <a:ext uri="{FF2B5EF4-FFF2-40B4-BE49-F238E27FC236}">
                  <a16:creationId xmlns:a16="http://schemas.microsoft.com/office/drawing/2014/main" id="{6FB13A26-4D51-42EC-A21D-D553893B42F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22315" y="5987016"/>
              <a:ext cx="1250845" cy="459436"/>
            </a:xfrm>
            <a:prstGeom prst="rect">
              <a:avLst/>
            </a:prstGeom>
          </p:spPr>
        </p:pic>
        <p:pic>
          <p:nvPicPr>
            <p:cNvPr id="11" name="Graphic 10">
              <a:extLst>
                <a:ext uri="{FF2B5EF4-FFF2-40B4-BE49-F238E27FC236}">
                  <a16:creationId xmlns:a16="http://schemas.microsoft.com/office/drawing/2014/main" id="{E4D6189C-93C1-4207-8EFF-661C78685996}"/>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864471" y="5976848"/>
              <a:ext cx="1409015" cy="521529"/>
            </a:xfrm>
            <a:prstGeom prst="rect">
              <a:avLst/>
            </a:prstGeom>
          </p:spPr>
        </p:pic>
      </p:grpSp>
      <p:sp>
        <p:nvSpPr>
          <p:cNvPr id="13" name="Arrow: Chevron 12">
            <a:extLst>
              <a:ext uri="{FF2B5EF4-FFF2-40B4-BE49-F238E27FC236}">
                <a16:creationId xmlns:a16="http://schemas.microsoft.com/office/drawing/2014/main" id="{4544FB1E-6E07-4154-88E8-DED0DAE381C9}"/>
              </a:ext>
            </a:extLst>
          </p:cNvPr>
          <p:cNvSpPr/>
          <p:nvPr userDrawn="1"/>
        </p:nvSpPr>
        <p:spPr>
          <a:xfrm>
            <a:off x="-1" y="0"/>
            <a:ext cx="9144000" cy="6858000"/>
          </a:xfrm>
          <a:prstGeom prst="chevron">
            <a:avLst>
              <a:gd name="adj" fmla="val 20146"/>
            </a:avLst>
          </a:pr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4" name="Graphic 13">
            <a:extLst>
              <a:ext uri="{FF2B5EF4-FFF2-40B4-BE49-F238E27FC236}">
                <a16:creationId xmlns:a16="http://schemas.microsoft.com/office/drawing/2014/main" id="{CA26B6EB-A229-4E59-A206-2873998956A9}"/>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8703958" y="387884"/>
            <a:ext cx="3069202" cy="517035"/>
          </a:xfrm>
          <a:prstGeom prst="rect">
            <a:avLst/>
          </a:prstGeom>
        </p:spPr>
      </p:pic>
    </p:spTree>
    <p:extLst>
      <p:ext uri="{BB962C8B-B14F-4D97-AF65-F5344CB8AC3E}">
        <p14:creationId xmlns:p14="http://schemas.microsoft.com/office/powerpoint/2010/main" val="1805743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C80FA-93EC-4775-ADF6-C5D25C7B088B}"/>
              </a:ext>
            </a:extLst>
          </p:cNvPr>
          <p:cNvSpPr>
            <a:spLocks noGrp="1"/>
          </p:cNvSpPr>
          <p:nvPr>
            <p:ph type="title"/>
          </p:nvPr>
        </p:nvSpPr>
        <p:spPr>
          <a:xfrm>
            <a:off x="1524000" y="661915"/>
            <a:ext cx="10249160" cy="102877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896D334D-68B4-4A4C-ADE9-DD3122E9F7F6}"/>
              </a:ext>
            </a:extLst>
          </p:cNvPr>
          <p:cNvSpPr>
            <a:spLocks noGrp="1"/>
          </p:cNvSpPr>
          <p:nvPr>
            <p:ph idx="1"/>
          </p:nvPr>
        </p:nvSpPr>
        <p:spPr>
          <a:xfrm>
            <a:off x="1524000" y="1825625"/>
            <a:ext cx="10249160"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28" name="Graphic 27">
            <a:extLst>
              <a:ext uri="{FF2B5EF4-FFF2-40B4-BE49-F238E27FC236}">
                <a16:creationId xmlns:a16="http://schemas.microsoft.com/office/drawing/2014/main" id="{0468A9FA-73E4-4515-915D-385F214754F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31993" y="360684"/>
            <a:ext cx="858828" cy="301231"/>
          </a:xfrm>
          <a:prstGeom prst="rect">
            <a:avLst/>
          </a:prstGeom>
        </p:spPr>
      </p:pic>
      <p:sp>
        <p:nvSpPr>
          <p:cNvPr id="29" name="Arrow: Chevron 15">
            <a:extLst>
              <a:ext uri="{FF2B5EF4-FFF2-40B4-BE49-F238E27FC236}">
                <a16:creationId xmlns:a16="http://schemas.microsoft.com/office/drawing/2014/main" id="{7C9C39C1-6AF1-4CF4-A936-2639BFA1F3B9}"/>
              </a:ext>
            </a:extLst>
          </p:cNvPr>
          <p:cNvSpPr/>
          <p:nvPr userDrawn="1"/>
        </p:nvSpPr>
        <p:spPr>
          <a:xfrm>
            <a:off x="-9371" y="0"/>
            <a:ext cx="1381613" cy="6858000"/>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1381613 w 9144000"/>
              <a:gd name="connsiteY5" fmla="*/ 3474719 h 6903719"/>
              <a:gd name="connsiteX6" fmla="*/ 6658576 w 9144000"/>
              <a:gd name="connsiteY6" fmla="*/ 0 h 6903719"/>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6519429 w 9144000"/>
              <a:gd name="connsiteY5" fmla="*/ 3623807 h 6903719"/>
              <a:gd name="connsiteX6" fmla="*/ 6658576 w 9144000"/>
              <a:gd name="connsiteY6" fmla="*/ 0 h 6903719"/>
              <a:gd name="connsiteX0" fmla="*/ 139147 w 2624571"/>
              <a:gd name="connsiteY0" fmla="*/ 0 h 6943477"/>
              <a:gd name="connsiteX1" fmla="*/ 1242958 w 2624571"/>
              <a:gd name="connsiteY1" fmla="*/ 45719 h 6943477"/>
              <a:gd name="connsiteX2" fmla="*/ 2624571 w 2624571"/>
              <a:gd name="connsiteY2" fmla="*/ 3474719 h 6943477"/>
              <a:gd name="connsiteX3" fmla="*/ 1242958 w 2624571"/>
              <a:gd name="connsiteY3" fmla="*/ 6903719 h 6943477"/>
              <a:gd name="connsiteX4" fmla="*/ 397565 w 2624571"/>
              <a:gd name="connsiteY4" fmla="*/ 6943477 h 6943477"/>
              <a:gd name="connsiteX5" fmla="*/ 0 w 2624571"/>
              <a:gd name="connsiteY5" fmla="*/ 3623807 h 6943477"/>
              <a:gd name="connsiteX6" fmla="*/ 139147 w 2624571"/>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536713 w 2485424"/>
              <a:gd name="connsiteY5" fmla="*/ 3603929 h 6943477"/>
              <a:gd name="connsiteX6" fmla="*/ 0 w 2485424"/>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1013791 w 2485424"/>
              <a:gd name="connsiteY5" fmla="*/ 3584050 h 6943477"/>
              <a:gd name="connsiteX6" fmla="*/ 0 w 2485424"/>
              <a:gd name="connsiteY6" fmla="*/ 0 h 6943477"/>
              <a:gd name="connsiteX0" fmla="*/ 556590 w 2227006"/>
              <a:gd name="connsiteY0" fmla="*/ 59636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755373 w 2227006"/>
              <a:gd name="connsiteY5" fmla="*/ 3538331 h 6897758"/>
              <a:gd name="connsiteX6" fmla="*/ 556590 w 2227006"/>
              <a:gd name="connsiteY6" fmla="*/ 59636 h 6897758"/>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755373 w 2227006"/>
              <a:gd name="connsiteY5" fmla="*/ 3584050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1073425 w 2227006"/>
              <a:gd name="connsiteY5" fmla="*/ 3623807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854764 w 2227006"/>
              <a:gd name="connsiteY5" fmla="*/ 3564172 h 6943477"/>
              <a:gd name="connsiteX6" fmla="*/ 735494 w 2227006"/>
              <a:gd name="connsiteY6" fmla="*/ 0 h 6943477"/>
              <a:gd name="connsiteX0" fmla="*/ 854764 w 2227006"/>
              <a:gd name="connsiteY0" fmla="*/ 2619309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854764 w 2227006"/>
              <a:gd name="connsiteY5" fmla="*/ 3518453 h 6897758"/>
              <a:gd name="connsiteX6" fmla="*/ 854764 w 2227006"/>
              <a:gd name="connsiteY6" fmla="*/ 2619309 h 6897758"/>
              <a:gd name="connsiteX0" fmla="*/ 9371 w 1381613"/>
              <a:gd name="connsiteY0" fmla="*/ 2619309 h 6858000"/>
              <a:gd name="connsiteX1" fmla="*/ 0 w 1381613"/>
              <a:gd name="connsiteY1" fmla="*/ 0 h 6858000"/>
              <a:gd name="connsiteX2" fmla="*/ 1381613 w 1381613"/>
              <a:gd name="connsiteY2" fmla="*/ 3429000 h 6858000"/>
              <a:gd name="connsiteX3" fmla="*/ 0 w 1381613"/>
              <a:gd name="connsiteY3" fmla="*/ 6858000 h 6858000"/>
              <a:gd name="connsiteX4" fmla="*/ 9371 w 1381613"/>
              <a:gd name="connsiteY4" fmla="*/ 6818243 h 6858000"/>
              <a:gd name="connsiteX5" fmla="*/ 9371 w 1381613"/>
              <a:gd name="connsiteY5" fmla="*/ 3518453 h 6858000"/>
              <a:gd name="connsiteX6" fmla="*/ 9371 w 1381613"/>
              <a:gd name="connsiteY6" fmla="*/ 26193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613" h="6858000">
                <a:moveTo>
                  <a:pt x="9371" y="2619309"/>
                </a:moveTo>
                <a:cubicBezTo>
                  <a:pt x="6247" y="1746206"/>
                  <a:pt x="3124" y="873103"/>
                  <a:pt x="0" y="0"/>
                </a:cubicBezTo>
                <a:lnTo>
                  <a:pt x="1381613" y="3429000"/>
                </a:lnTo>
                <a:lnTo>
                  <a:pt x="0" y="6858000"/>
                </a:lnTo>
                <a:lnTo>
                  <a:pt x="9371" y="6818243"/>
                </a:lnTo>
                <a:lnTo>
                  <a:pt x="9371" y="3518453"/>
                </a:lnTo>
                <a:lnTo>
                  <a:pt x="9371" y="2619309"/>
                </a:lnTo>
                <a:close/>
              </a:path>
            </a:pathLst>
          </a:cu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30" name="Group 29">
            <a:extLst>
              <a:ext uri="{FF2B5EF4-FFF2-40B4-BE49-F238E27FC236}">
                <a16:creationId xmlns:a16="http://schemas.microsoft.com/office/drawing/2014/main" id="{A31190F2-91F6-4842-93A9-519D2D5FFB0B}"/>
              </a:ext>
            </a:extLst>
          </p:cNvPr>
          <p:cNvGrpSpPr/>
          <p:nvPr userDrawn="1"/>
        </p:nvGrpSpPr>
        <p:grpSpPr>
          <a:xfrm>
            <a:off x="431993" y="6361796"/>
            <a:ext cx="1601254" cy="271040"/>
            <a:chOff x="390384" y="6475388"/>
            <a:chExt cx="1601254" cy="271040"/>
          </a:xfrm>
        </p:grpSpPr>
        <p:pic>
          <p:nvPicPr>
            <p:cNvPr id="31" name="Picture 30">
              <a:extLst>
                <a:ext uri="{FF2B5EF4-FFF2-40B4-BE49-F238E27FC236}">
                  <a16:creationId xmlns:a16="http://schemas.microsoft.com/office/drawing/2014/main" id="{0B4231EF-72DD-4DAF-8795-A54AE7C6C3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41570" y="6491523"/>
              <a:ext cx="650068" cy="238770"/>
            </a:xfrm>
            <a:prstGeom prst="rect">
              <a:avLst/>
            </a:prstGeom>
          </p:spPr>
        </p:pic>
        <p:pic>
          <p:nvPicPr>
            <p:cNvPr id="32" name="Graphic 31">
              <a:extLst>
                <a:ext uri="{FF2B5EF4-FFF2-40B4-BE49-F238E27FC236}">
                  <a16:creationId xmlns:a16="http://schemas.microsoft.com/office/drawing/2014/main" id="{C00655AA-BFF3-4F65-8D55-82B38BFD3434}"/>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0384" y="6475388"/>
              <a:ext cx="732269" cy="271040"/>
            </a:xfrm>
            <a:prstGeom prst="rect">
              <a:avLst/>
            </a:prstGeom>
          </p:spPr>
        </p:pic>
      </p:grpSp>
      <p:grpSp>
        <p:nvGrpSpPr>
          <p:cNvPr id="39" name="Group 38">
            <a:extLst>
              <a:ext uri="{FF2B5EF4-FFF2-40B4-BE49-F238E27FC236}">
                <a16:creationId xmlns:a16="http://schemas.microsoft.com/office/drawing/2014/main" id="{1AAAC02C-E6B5-45AF-8A55-938A1157536C}"/>
              </a:ext>
            </a:extLst>
          </p:cNvPr>
          <p:cNvGrpSpPr/>
          <p:nvPr userDrawn="1"/>
        </p:nvGrpSpPr>
        <p:grpSpPr>
          <a:xfrm>
            <a:off x="10863323" y="365125"/>
            <a:ext cx="909837" cy="299038"/>
            <a:chOff x="10863323" y="365125"/>
            <a:chExt cx="909837" cy="299038"/>
          </a:xfrm>
          <a:solidFill>
            <a:srgbClr val="C92018"/>
          </a:solidFill>
        </p:grpSpPr>
        <p:sp>
          <p:nvSpPr>
            <p:cNvPr id="40" name="Arrow: Chevron 39">
              <a:extLst>
                <a:ext uri="{FF2B5EF4-FFF2-40B4-BE49-F238E27FC236}">
                  <a16:creationId xmlns:a16="http://schemas.microsoft.com/office/drawing/2014/main" id="{66316D74-E295-46D0-8DA9-301DC151FF54}"/>
                </a:ext>
              </a:extLst>
            </p:cNvPr>
            <p:cNvSpPr/>
            <p:nvPr userDrawn="1"/>
          </p:nvSpPr>
          <p:spPr>
            <a:xfrm>
              <a:off x="10863323" y="367373"/>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Arrow: Chevron 40">
              <a:extLst>
                <a:ext uri="{FF2B5EF4-FFF2-40B4-BE49-F238E27FC236}">
                  <a16:creationId xmlns:a16="http://schemas.microsoft.com/office/drawing/2014/main" id="{5C9FF1EA-7695-4829-8602-D31B16CD949D}"/>
                </a:ext>
              </a:extLst>
            </p:cNvPr>
            <p:cNvSpPr/>
            <p:nvPr userDrawn="1"/>
          </p:nvSpPr>
          <p:spPr>
            <a:xfrm>
              <a:off x="11305890" y="365125"/>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2907953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5" name="Arrow: Chevron 34">
            <a:extLst>
              <a:ext uri="{FF2B5EF4-FFF2-40B4-BE49-F238E27FC236}">
                <a16:creationId xmlns:a16="http://schemas.microsoft.com/office/drawing/2014/main" id="{A17F4B5A-FE73-4E43-93B2-5F1E5F458AD8}"/>
              </a:ext>
            </a:extLst>
          </p:cNvPr>
          <p:cNvSpPr/>
          <p:nvPr userDrawn="1"/>
        </p:nvSpPr>
        <p:spPr>
          <a:xfrm>
            <a:off x="7768224" y="0"/>
            <a:ext cx="9144000" cy="6858000"/>
          </a:xfrm>
          <a:prstGeom prst="chevron">
            <a:avLst>
              <a:gd name="adj" fmla="val 20146"/>
            </a:avLst>
          </a:prstGeom>
          <a:solidFill>
            <a:srgbClr val="C92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itle 1">
            <a:extLst>
              <a:ext uri="{FF2B5EF4-FFF2-40B4-BE49-F238E27FC236}">
                <a16:creationId xmlns:a16="http://schemas.microsoft.com/office/drawing/2014/main" id="{46FE6E11-1D82-45D0-960C-56C0A3A2B314}"/>
              </a:ext>
            </a:extLst>
          </p:cNvPr>
          <p:cNvSpPr>
            <a:spLocks noGrp="1"/>
          </p:cNvSpPr>
          <p:nvPr>
            <p:ph type="title" hasCustomPrompt="1"/>
          </p:nvPr>
        </p:nvSpPr>
        <p:spPr>
          <a:xfrm>
            <a:off x="1517650" y="515768"/>
            <a:ext cx="7626349" cy="4046707"/>
          </a:xfrm>
        </p:spPr>
        <p:txBody>
          <a:bodyPr anchor="b"/>
          <a:lstStyle>
            <a:lvl1pPr>
              <a:defRPr sz="6000">
                <a:solidFill>
                  <a:srgbClr val="000000"/>
                </a:solidFill>
              </a:defRPr>
            </a:lvl1pPr>
          </a:lstStyle>
          <a:p>
            <a:r>
              <a:rPr lang="en-US" dirty="0"/>
              <a:t>Click to edit </a:t>
            </a:r>
            <a:br>
              <a:rPr lang="en-US" dirty="0"/>
            </a:br>
            <a:r>
              <a:rPr lang="en-US" dirty="0"/>
              <a:t>Master title style</a:t>
            </a:r>
            <a:endParaRPr lang="en-GB" dirty="0"/>
          </a:p>
        </p:txBody>
      </p:sp>
      <p:sp>
        <p:nvSpPr>
          <p:cNvPr id="3" name="Text Placeholder 2">
            <a:extLst>
              <a:ext uri="{FF2B5EF4-FFF2-40B4-BE49-F238E27FC236}">
                <a16:creationId xmlns:a16="http://schemas.microsoft.com/office/drawing/2014/main" id="{5C532C2E-000B-4A49-BD28-F11E342109C4}"/>
              </a:ext>
            </a:extLst>
          </p:cNvPr>
          <p:cNvSpPr>
            <a:spLocks noGrp="1"/>
          </p:cNvSpPr>
          <p:nvPr>
            <p:ph type="body" idx="1"/>
          </p:nvPr>
        </p:nvSpPr>
        <p:spPr>
          <a:xfrm>
            <a:off x="1524000" y="4589464"/>
            <a:ext cx="7626350" cy="1752768"/>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39" name="Graphic 38">
            <a:extLst>
              <a:ext uri="{FF2B5EF4-FFF2-40B4-BE49-F238E27FC236}">
                <a16:creationId xmlns:a16="http://schemas.microsoft.com/office/drawing/2014/main" id="{306B11CD-128C-4BCD-8513-21B2F0BAB74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31993" y="360684"/>
            <a:ext cx="858828" cy="301231"/>
          </a:xfrm>
          <a:prstGeom prst="rect">
            <a:avLst/>
          </a:prstGeom>
        </p:spPr>
      </p:pic>
      <p:sp>
        <p:nvSpPr>
          <p:cNvPr id="40" name="Arrow: Chevron 15">
            <a:extLst>
              <a:ext uri="{FF2B5EF4-FFF2-40B4-BE49-F238E27FC236}">
                <a16:creationId xmlns:a16="http://schemas.microsoft.com/office/drawing/2014/main" id="{D41197A8-F29A-4D3C-A1AE-C80A0B41920A}"/>
              </a:ext>
            </a:extLst>
          </p:cNvPr>
          <p:cNvSpPr/>
          <p:nvPr userDrawn="1"/>
        </p:nvSpPr>
        <p:spPr>
          <a:xfrm>
            <a:off x="-9371" y="0"/>
            <a:ext cx="1381613" cy="6858000"/>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1381613 w 9144000"/>
              <a:gd name="connsiteY5" fmla="*/ 3474719 h 6903719"/>
              <a:gd name="connsiteX6" fmla="*/ 6658576 w 9144000"/>
              <a:gd name="connsiteY6" fmla="*/ 0 h 6903719"/>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6519429 w 9144000"/>
              <a:gd name="connsiteY5" fmla="*/ 3623807 h 6903719"/>
              <a:gd name="connsiteX6" fmla="*/ 6658576 w 9144000"/>
              <a:gd name="connsiteY6" fmla="*/ 0 h 6903719"/>
              <a:gd name="connsiteX0" fmla="*/ 139147 w 2624571"/>
              <a:gd name="connsiteY0" fmla="*/ 0 h 6943477"/>
              <a:gd name="connsiteX1" fmla="*/ 1242958 w 2624571"/>
              <a:gd name="connsiteY1" fmla="*/ 45719 h 6943477"/>
              <a:gd name="connsiteX2" fmla="*/ 2624571 w 2624571"/>
              <a:gd name="connsiteY2" fmla="*/ 3474719 h 6943477"/>
              <a:gd name="connsiteX3" fmla="*/ 1242958 w 2624571"/>
              <a:gd name="connsiteY3" fmla="*/ 6903719 h 6943477"/>
              <a:gd name="connsiteX4" fmla="*/ 397565 w 2624571"/>
              <a:gd name="connsiteY4" fmla="*/ 6943477 h 6943477"/>
              <a:gd name="connsiteX5" fmla="*/ 0 w 2624571"/>
              <a:gd name="connsiteY5" fmla="*/ 3623807 h 6943477"/>
              <a:gd name="connsiteX6" fmla="*/ 139147 w 2624571"/>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536713 w 2485424"/>
              <a:gd name="connsiteY5" fmla="*/ 3603929 h 6943477"/>
              <a:gd name="connsiteX6" fmla="*/ 0 w 2485424"/>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1013791 w 2485424"/>
              <a:gd name="connsiteY5" fmla="*/ 3584050 h 6943477"/>
              <a:gd name="connsiteX6" fmla="*/ 0 w 2485424"/>
              <a:gd name="connsiteY6" fmla="*/ 0 h 6943477"/>
              <a:gd name="connsiteX0" fmla="*/ 556590 w 2227006"/>
              <a:gd name="connsiteY0" fmla="*/ 59636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755373 w 2227006"/>
              <a:gd name="connsiteY5" fmla="*/ 3538331 h 6897758"/>
              <a:gd name="connsiteX6" fmla="*/ 556590 w 2227006"/>
              <a:gd name="connsiteY6" fmla="*/ 59636 h 6897758"/>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755373 w 2227006"/>
              <a:gd name="connsiteY5" fmla="*/ 3584050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1073425 w 2227006"/>
              <a:gd name="connsiteY5" fmla="*/ 3623807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854764 w 2227006"/>
              <a:gd name="connsiteY5" fmla="*/ 3564172 h 6943477"/>
              <a:gd name="connsiteX6" fmla="*/ 735494 w 2227006"/>
              <a:gd name="connsiteY6" fmla="*/ 0 h 6943477"/>
              <a:gd name="connsiteX0" fmla="*/ 854764 w 2227006"/>
              <a:gd name="connsiteY0" fmla="*/ 2619309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854764 w 2227006"/>
              <a:gd name="connsiteY5" fmla="*/ 3518453 h 6897758"/>
              <a:gd name="connsiteX6" fmla="*/ 854764 w 2227006"/>
              <a:gd name="connsiteY6" fmla="*/ 2619309 h 6897758"/>
              <a:gd name="connsiteX0" fmla="*/ 9371 w 1381613"/>
              <a:gd name="connsiteY0" fmla="*/ 2619309 h 6858000"/>
              <a:gd name="connsiteX1" fmla="*/ 0 w 1381613"/>
              <a:gd name="connsiteY1" fmla="*/ 0 h 6858000"/>
              <a:gd name="connsiteX2" fmla="*/ 1381613 w 1381613"/>
              <a:gd name="connsiteY2" fmla="*/ 3429000 h 6858000"/>
              <a:gd name="connsiteX3" fmla="*/ 0 w 1381613"/>
              <a:gd name="connsiteY3" fmla="*/ 6858000 h 6858000"/>
              <a:gd name="connsiteX4" fmla="*/ 9371 w 1381613"/>
              <a:gd name="connsiteY4" fmla="*/ 6818243 h 6858000"/>
              <a:gd name="connsiteX5" fmla="*/ 9371 w 1381613"/>
              <a:gd name="connsiteY5" fmla="*/ 3518453 h 6858000"/>
              <a:gd name="connsiteX6" fmla="*/ 9371 w 1381613"/>
              <a:gd name="connsiteY6" fmla="*/ 26193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613" h="6858000">
                <a:moveTo>
                  <a:pt x="9371" y="2619309"/>
                </a:moveTo>
                <a:cubicBezTo>
                  <a:pt x="6247" y="1746206"/>
                  <a:pt x="3124" y="873103"/>
                  <a:pt x="0" y="0"/>
                </a:cubicBezTo>
                <a:lnTo>
                  <a:pt x="1381613" y="3429000"/>
                </a:lnTo>
                <a:lnTo>
                  <a:pt x="0" y="6858000"/>
                </a:lnTo>
                <a:lnTo>
                  <a:pt x="9371" y="6818243"/>
                </a:lnTo>
                <a:lnTo>
                  <a:pt x="9371" y="3518453"/>
                </a:lnTo>
                <a:lnTo>
                  <a:pt x="9371" y="2619309"/>
                </a:lnTo>
                <a:close/>
              </a:path>
            </a:pathLst>
          </a:cu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1" name="Group 40">
            <a:extLst>
              <a:ext uri="{FF2B5EF4-FFF2-40B4-BE49-F238E27FC236}">
                <a16:creationId xmlns:a16="http://schemas.microsoft.com/office/drawing/2014/main" id="{2F5F7290-1F89-40D2-A486-F0927C85F791}"/>
              </a:ext>
            </a:extLst>
          </p:cNvPr>
          <p:cNvGrpSpPr/>
          <p:nvPr userDrawn="1"/>
        </p:nvGrpSpPr>
        <p:grpSpPr>
          <a:xfrm>
            <a:off x="431993" y="6361796"/>
            <a:ext cx="1601254" cy="271040"/>
            <a:chOff x="390384" y="6475388"/>
            <a:chExt cx="1601254" cy="271040"/>
          </a:xfrm>
        </p:grpSpPr>
        <p:pic>
          <p:nvPicPr>
            <p:cNvPr id="42" name="Picture 41">
              <a:extLst>
                <a:ext uri="{FF2B5EF4-FFF2-40B4-BE49-F238E27FC236}">
                  <a16:creationId xmlns:a16="http://schemas.microsoft.com/office/drawing/2014/main" id="{064A4EBC-94AD-46C8-B506-0FA3CD6BFA2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41570" y="6491523"/>
              <a:ext cx="650068" cy="238770"/>
            </a:xfrm>
            <a:prstGeom prst="rect">
              <a:avLst/>
            </a:prstGeom>
          </p:spPr>
        </p:pic>
        <p:pic>
          <p:nvPicPr>
            <p:cNvPr id="43" name="Graphic 42">
              <a:extLst>
                <a:ext uri="{FF2B5EF4-FFF2-40B4-BE49-F238E27FC236}">
                  <a16:creationId xmlns:a16="http://schemas.microsoft.com/office/drawing/2014/main" id="{45AD7C17-8437-4BD5-8C6B-616C9A74EB3A}"/>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0384" y="6475388"/>
              <a:ext cx="732269" cy="271040"/>
            </a:xfrm>
            <a:prstGeom prst="rect">
              <a:avLst/>
            </a:prstGeom>
          </p:spPr>
        </p:pic>
      </p:grpSp>
    </p:spTree>
    <p:extLst>
      <p:ext uri="{BB962C8B-B14F-4D97-AF65-F5344CB8AC3E}">
        <p14:creationId xmlns:p14="http://schemas.microsoft.com/office/powerpoint/2010/main" val="1225976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E1211-A34A-4AE1-BE23-D05941295788}"/>
              </a:ext>
            </a:extLst>
          </p:cNvPr>
          <p:cNvSpPr>
            <a:spLocks noGrp="1"/>
          </p:cNvSpPr>
          <p:nvPr>
            <p:ph sz="half" idx="1"/>
          </p:nvPr>
        </p:nvSpPr>
        <p:spPr>
          <a:xfrm>
            <a:off x="1523997" y="1825625"/>
            <a:ext cx="50993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54650926-9130-4A9F-9513-B65BB067B49C}"/>
              </a:ext>
            </a:extLst>
          </p:cNvPr>
          <p:cNvSpPr>
            <a:spLocks noGrp="1"/>
          </p:cNvSpPr>
          <p:nvPr>
            <p:ph sz="half" idx="2"/>
          </p:nvPr>
        </p:nvSpPr>
        <p:spPr>
          <a:xfrm>
            <a:off x="6673800" y="1825625"/>
            <a:ext cx="50993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itle 16">
            <a:extLst>
              <a:ext uri="{FF2B5EF4-FFF2-40B4-BE49-F238E27FC236}">
                <a16:creationId xmlns:a16="http://schemas.microsoft.com/office/drawing/2014/main" id="{0FE58BBC-F2FF-4EE9-AE6F-947C58D25159}"/>
              </a:ext>
            </a:extLst>
          </p:cNvPr>
          <p:cNvSpPr>
            <a:spLocks noGrp="1"/>
          </p:cNvSpPr>
          <p:nvPr>
            <p:ph type="title"/>
          </p:nvPr>
        </p:nvSpPr>
        <p:spPr>
          <a:xfrm>
            <a:off x="1523997" y="661915"/>
            <a:ext cx="10249163" cy="1028773"/>
          </a:xfrm>
        </p:spPr>
        <p:txBody>
          <a:bodyPr/>
          <a:lstStyle/>
          <a:p>
            <a:r>
              <a:rPr lang="en-US"/>
              <a:t>Click to edit Master title style</a:t>
            </a:r>
            <a:endParaRPr lang="en-GB" dirty="0"/>
          </a:p>
        </p:txBody>
      </p:sp>
      <p:pic>
        <p:nvPicPr>
          <p:cNvPr id="39" name="Graphic 38">
            <a:extLst>
              <a:ext uri="{FF2B5EF4-FFF2-40B4-BE49-F238E27FC236}">
                <a16:creationId xmlns:a16="http://schemas.microsoft.com/office/drawing/2014/main" id="{6DE75F51-CE23-49BA-882A-BD735EA7F7D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31993" y="360684"/>
            <a:ext cx="858828" cy="301231"/>
          </a:xfrm>
          <a:prstGeom prst="rect">
            <a:avLst/>
          </a:prstGeom>
        </p:spPr>
      </p:pic>
      <p:sp>
        <p:nvSpPr>
          <p:cNvPr id="40" name="Arrow: Chevron 15">
            <a:extLst>
              <a:ext uri="{FF2B5EF4-FFF2-40B4-BE49-F238E27FC236}">
                <a16:creationId xmlns:a16="http://schemas.microsoft.com/office/drawing/2014/main" id="{F714AB84-6B2E-427A-A483-6649347759CB}"/>
              </a:ext>
            </a:extLst>
          </p:cNvPr>
          <p:cNvSpPr/>
          <p:nvPr userDrawn="1"/>
        </p:nvSpPr>
        <p:spPr>
          <a:xfrm>
            <a:off x="-9371" y="0"/>
            <a:ext cx="1381613" cy="6858000"/>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1381613 w 9144000"/>
              <a:gd name="connsiteY5" fmla="*/ 3474719 h 6903719"/>
              <a:gd name="connsiteX6" fmla="*/ 6658576 w 9144000"/>
              <a:gd name="connsiteY6" fmla="*/ 0 h 6903719"/>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6519429 w 9144000"/>
              <a:gd name="connsiteY5" fmla="*/ 3623807 h 6903719"/>
              <a:gd name="connsiteX6" fmla="*/ 6658576 w 9144000"/>
              <a:gd name="connsiteY6" fmla="*/ 0 h 6903719"/>
              <a:gd name="connsiteX0" fmla="*/ 139147 w 2624571"/>
              <a:gd name="connsiteY0" fmla="*/ 0 h 6943477"/>
              <a:gd name="connsiteX1" fmla="*/ 1242958 w 2624571"/>
              <a:gd name="connsiteY1" fmla="*/ 45719 h 6943477"/>
              <a:gd name="connsiteX2" fmla="*/ 2624571 w 2624571"/>
              <a:gd name="connsiteY2" fmla="*/ 3474719 h 6943477"/>
              <a:gd name="connsiteX3" fmla="*/ 1242958 w 2624571"/>
              <a:gd name="connsiteY3" fmla="*/ 6903719 h 6943477"/>
              <a:gd name="connsiteX4" fmla="*/ 397565 w 2624571"/>
              <a:gd name="connsiteY4" fmla="*/ 6943477 h 6943477"/>
              <a:gd name="connsiteX5" fmla="*/ 0 w 2624571"/>
              <a:gd name="connsiteY5" fmla="*/ 3623807 h 6943477"/>
              <a:gd name="connsiteX6" fmla="*/ 139147 w 2624571"/>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536713 w 2485424"/>
              <a:gd name="connsiteY5" fmla="*/ 3603929 h 6943477"/>
              <a:gd name="connsiteX6" fmla="*/ 0 w 2485424"/>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1013791 w 2485424"/>
              <a:gd name="connsiteY5" fmla="*/ 3584050 h 6943477"/>
              <a:gd name="connsiteX6" fmla="*/ 0 w 2485424"/>
              <a:gd name="connsiteY6" fmla="*/ 0 h 6943477"/>
              <a:gd name="connsiteX0" fmla="*/ 556590 w 2227006"/>
              <a:gd name="connsiteY0" fmla="*/ 59636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755373 w 2227006"/>
              <a:gd name="connsiteY5" fmla="*/ 3538331 h 6897758"/>
              <a:gd name="connsiteX6" fmla="*/ 556590 w 2227006"/>
              <a:gd name="connsiteY6" fmla="*/ 59636 h 6897758"/>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755373 w 2227006"/>
              <a:gd name="connsiteY5" fmla="*/ 3584050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1073425 w 2227006"/>
              <a:gd name="connsiteY5" fmla="*/ 3623807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854764 w 2227006"/>
              <a:gd name="connsiteY5" fmla="*/ 3564172 h 6943477"/>
              <a:gd name="connsiteX6" fmla="*/ 735494 w 2227006"/>
              <a:gd name="connsiteY6" fmla="*/ 0 h 6943477"/>
              <a:gd name="connsiteX0" fmla="*/ 854764 w 2227006"/>
              <a:gd name="connsiteY0" fmla="*/ 2619309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854764 w 2227006"/>
              <a:gd name="connsiteY5" fmla="*/ 3518453 h 6897758"/>
              <a:gd name="connsiteX6" fmla="*/ 854764 w 2227006"/>
              <a:gd name="connsiteY6" fmla="*/ 2619309 h 6897758"/>
              <a:gd name="connsiteX0" fmla="*/ 9371 w 1381613"/>
              <a:gd name="connsiteY0" fmla="*/ 2619309 h 6858000"/>
              <a:gd name="connsiteX1" fmla="*/ 0 w 1381613"/>
              <a:gd name="connsiteY1" fmla="*/ 0 h 6858000"/>
              <a:gd name="connsiteX2" fmla="*/ 1381613 w 1381613"/>
              <a:gd name="connsiteY2" fmla="*/ 3429000 h 6858000"/>
              <a:gd name="connsiteX3" fmla="*/ 0 w 1381613"/>
              <a:gd name="connsiteY3" fmla="*/ 6858000 h 6858000"/>
              <a:gd name="connsiteX4" fmla="*/ 9371 w 1381613"/>
              <a:gd name="connsiteY4" fmla="*/ 6818243 h 6858000"/>
              <a:gd name="connsiteX5" fmla="*/ 9371 w 1381613"/>
              <a:gd name="connsiteY5" fmla="*/ 3518453 h 6858000"/>
              <a:gd name="connsiteX6" fmla="*/ 9371 w 1381613"/>
              <a:gd name="connsiteY6" fmla="*/ 26193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613" h="6858000">
                <a:moveTo>
                  <a:pt x="9371" y="2619309"/>
                </a:moveTo>
                <a:cubicBezTo>
                  <a:pt x="6247" y="1746206"/>
                  <a:pt x="3124" y="873103"/>
                  <a:pt x="0" y="0"/>
                </a:cubicBezTo>
                <a:lnTo>
                  <a:pt x="1381613" y="3429000"/>
                </a:lnTo>
                <a:lnTo>
                  <a:pt x="0" y="6858000"/>
                </a:lnTo>
                <a:lnTo>
                  <a:pt x="9371" y="6818243"/>
                </a:lnTo>
                <a:lnTo>
                  <a:pt x="9371" y="3518453"/>
                </a:lnTo>
                <a:lnTo>
                  <a:pt x="9371" y="2619309"/>
                </a:lnTo>
                <a:close/>
              </a:path>
            </a:pathLst>
          </a:cu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1" name="Group 40">
            <a:extLst>
              <a:ext uri="{FF2B5EF4-FFF2-40B4-BE49-F238E27FC236}">
                <a16:creationId xmlns:a16="http://schemas.microsoft.com/office/drawing/2014/main" id="{0DAA4BD2-B57A-41E9-B999-49DBD698510B}"/>
              </a:ext>
            </a:extLst>
          </p:cNvPr>
          <p:cNvGrpSpPr/>
          <p:nvPr userDrawn="1"/>
        </p:nvGrpSpPr>
        <p:grpSpPr>
          <a:xfrm>
            <a:off x="431993" y="6361796"/>
            <a:ext cx="1601254" cy="271040"/>
            <a:chOff x="390384" y="6475388"/>
            <a:chExt cx="1601254" cy="271040"/>
          </a:xfrm>
        </p:grpSpPr>
        <p:pic>
          <p:nvPicPr>
            <p:cNvPr id="42" name="Picture 41">
              <a:extLst>
                <a:ext uri="{FF2B5EF4-FFF2-40B4-BE49-F238E27FC236}">
                  <a16:creationId xmlns:a16="http://schemas.microsoft.com/office/drawing/2014/main" id="{EAD6C852-7DA2-4BFD-95FD-2421D52952C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41570" y="6491523"/>
              <a:ext cx="650068" cy="238770"/>
            </a:xfrm>
            <a:prstGeom prst="rect">
              <a:avLst/>
            </a:prstGeom>
          </p:spPr>
        </p:pic>
        <p:pic>
          <p:nvPicPr>
            <p:cNvPr id="43" name="Graphic 42">
              <a:extLst>
                <a:ext uri="{FF2B5EF4-FFF2-40B4-BE49-F238E27FC236}">
                  <a16:creationId xmlns:a16="http://schemas.microsoft.com/office/drawing/2014/main" id="{F9433B85-13C2-411F-A9E6-6AA5922B82CB}"/>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0384" y="6475388"/>
              <a:ext cx="732269" cy="271040"/>
            </a:xfrm>
            <a:prstGeom prst="rect">
              <a:avLst/>
            </a:prstGeom>
          </p:spPr>
        </p:pic>
      </p:grpSp>
      <p:grpSp>
        <p:nvGrpSpPr>
          <p:cNvPr id="44" name="Group 43">
            <a:extLst>
              <a:ext uri="{FF2B5EF4-FFF2-40B4-BE49-F238E27FC236}">
                <a16:creationId xmlns:a16="http://schemas.microsoft.com/office/drawing/2014/main" id="{6745CABC-211D-4A10-819D-7E8CB4E26E59}"/>
              </a:ext>
            </a:extLst>
          </p:cNvPr>
          <p:cNvGrpSpPr/>
          <p:nvPr userDrawn="1"/>
        </p:nvGrpSpPr>
        <p:grpSpPr>
          <a:xfrm>
            <a:off x="10863323" y="365125"/>
            <a:ext cx="909837" cy="299038"/>
            <a:chOff x="10863323" y="365125"/>
            <a:chExt cx="909837" cy="299038"/>
          </a:xfrm>
          <a:solidFill>
            <a:srgbClr val="C92018"/>
          </a:solidFill>
        </p:grpSpPr>
        <p:sp>
          <p:nvSpPr>
            <p:cNvPr id="45" name="Arrow: Chevron 44">
              <a:extLst>
                <a:ext uri="{FF2B5EF4-FFF2-40B4-BE49-F238E27FC236}">
                  <a16:creationId xmlns:a16="http://schemas.microsoft.com/office/drawing/2014/main" id="{69E48803-7ECC-4A5D-896C-99129FD6C976}"/>
                </a:ext>
              </a:extLst>
            </p:cNvPr>
            <p:cNvSpPr/>
            <p:nvPr userDrawn="1"/>
          </p:nvSpPr>
          <p:spPr>
            <a:xfrm>
              <a:off x="10863323" y="367373"/>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6" name="Arrow: Chevron 45">
              <a:extLst>
                <a:ext uri="{FF2B5EF4-FFF2-40B4-BE49-F238E27FC236}">
                  <a16:creationId xmlns:a16="http://schemas.microsoft.com/office/drawing/2014/main" id="{083D6CF8-C131-43E7-A40B-AD034ECEECB7}"/>
                </a:ext>
              </a:extLst>
            </p:cNvPr>
            <p:cNvSpPr/>
            <p:nvPr userDrawn="1"/>
          </p:nvSpPr>
          <p:spPr>
            <a:xfrm>
              <a:off x="11305890" y="365125"/>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3019556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B4415A-0516-4F0B-864B-53CB5ADA65EF}"/>
              </a:ext>
            </a:extLst>
          </p:cNvPr>
          <p:cNvSpPr>
            <a:spLocks noGrp="1"/>
          </p:cNvSpPr>
          <p:nvPr>
            <p:ph type="body" idx="1"/>
          </p:nvPr>
        </p:nvSpPr>
        <p:spPr>
          <a:xfrm>
            <a:off x="1523997" y="1681163"/>
            <a:ext cx="509936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CF6E11-5C1E-4B1A-AFB8-D37E00A71E02}"/>
              </a:ext>
            </a:extLst>
          </p:cNvPr>
          <p:cNvSpPr>
            <a:spLocks noGrp="1"/>
          </p:cNvSpPr>
          <p:nvPr>
            <p:ph sz="half" idx="2"/>
          </p:nvPr>
        </p:nvSpPr>
        <p:spPr>
          <a:xfrm>
            <a:off x="1523997" y="2505075"/>
            <a:ext cx="509936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6A36BB88-4CF7-4434-8EF9-7DEB102DCE3C}"/>
              </a:ext>
            </a:extLst>
          </p:cNvPr>
          <p:cNvSpPr>
            <a:spLocks noGrp="1"/>
          </p:cNvSpPr>
          <p:nvPr>
            <p:ph type="body" sz="quarter" idx="3"/>
          </p:nvPr>
        </p:nvSpPr>
        <p:spPr>
          <a:xfrm>
            <a:off x="6673800" y="1686720"/>
            <a:ext cx="509936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4F5F04-D82F-4E1C-A781-5DFE0DBCB981}"/>
              </a:ext>
            </a:extLst>
          </p:cNvPr>
          <p:cNvSpPr>
            <a:spLocks noGrp="1"/>
          </p:cNvSpPr>
          <p:nvPr>
            <p:ph sz="quarter" idx="4"/>
          </p:nvPr>
        </p:nvSpPr>
        <p:spPr>
          <a:xfrm>
            <a:off x="6673800" y="2510632"/>
            <a:ext cx="509936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itle 1">
            <a:extLst>
              <a:ext uri="{FF2B5EF4-FFF2-40B4-BE49-F238E27FC236}">
                <a16:creationId xmlns:a16="http://schemas.microsoft.com/office/drawing/2014/main" id="{82E1BBF7-D5F9-43C5-B08B-E11B680F5B13}"/>
              </a:ext>
            </a:extLst>
          </p:cNvPr>
          <p:cNvSpPr>
            <a:spLocks noGrp="1"/>
          </p:cNvSpPr>
          <p:nvPr>
            <p:ph type="title"/>
          </p:nvPr>
        </p:nvSpPr>
        <p:spPr>
          <a:xfrm>
            <a:off x="1523998" y="661915"/>
            <a:ext cx="10249162" cy="1028773"/>
          </a:xfrm>
        </p:spPr>
        <p:txBody>
          <a:bodyPr/>
          <a:lstStyle/>
          <a:p>
            <a:r>
              <a:rPr lang="en-US"/>
              <a:t>Click to edit Master title style</a:t>
            </a:r>
            <a:endParaRPr lang="en-GB" dirty="0"/>
          </a:p>
        </p:txBody>
      </p:sp>
      <p:pic>
        <p:nvPicPr>
          <p:cNvPr id="42" name="Graphic 41">
            <a:extLst>
              <a:ext uri="{FF2B5EF4-FFF2-40B4-BE49-F238E27FC236}">
                <a16:creationId xmlns:a16="http://schemas.microsoft.com/office/drawing/2014/main" id="{29D340DB-8DE4-4D54-9C66-FA207F7AFAA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31993" y="360684"/>
            <a:ext cx="858828" cy="301231"/>
          </a:xfrm>
          <a:prstGeom prst="rect">
            <a:avLst/>
          </a:prstGeom>
        </p:spPr>
      </p:pic>
      <p:sp>
        <p:nvSpPr>
          <p:cNvPr id="43" name="Arrow: Chevron 15">
            <a:extLst>
              <a:ext uri="{FF2B5EF4-FFF2-40B4-BE49-F238E27FC236}">
                <a16:creationId xmlns:a16="http://schemas.microsoft.com/office/drawing/2014/main" id="{934B4CA3-8925-4A18-960A-834FC5F9EB77}"/>
              </a:ext>
            </a:extLst>
          </p:cNvPr>
          <p:cNvSpPr/>
          <p:nvPr userDrawn="1"/>
        </p:nvSpPr>
        <p:spPr>
          <a:xfrm>
            <a:off x="-9371" y="0"/>
            <a:ext cx="1381613" cy="6858000"/>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1381613 w 9144000"/>
              <a:gd name="connsiteY5" fmla="*/ 3474719 h 6903719"/>
              <a:gd name="connsiteX6" fmla="*/ 6658576 w 9144000"/>
              <a:gd name="connsiteY6" fmla="*/ 0 h 6903719"/>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6519429 w 9144000"/>
              <a:gd name="connsiteY5" fmla="*/ 3623807 h 6903719"/>
              <a:gd name="connsiteX6" fmla="*/ 6658576 w 9144000"/>
              <a:gd name="connsiteY6" fmla="*/ 0 h 6903719"/>
              <a:gd name="connsiteX0" fmla="*/ 139147 w 2624571"/>
              <a:gd name="connsiteY0" fmla="*/ 0 h 6943477"/>
              <a:gd name="connsiteX1" fmla="*/ 1242958 w 2624571"/>
              <a:gd name="connsiteY1" fmla="*/ 45719 h 6943477"/>
              <a:gd name="connsiteX2" fmla="*/ 2624571 w 2624571"/>
              <a:gd name="connsiteY2" fmla="*/ 3474719 h 6943477"/>
              <a:gd name="connsiteX3" fmla="*/ 1242958 w 2624571"/>
              <a:gd name="connsiteY3" fmla="*/ 6903719 h 6943477"/>
              <a:gd name="connsiteX4" fmla="*/ 397565 w 2624571"/>
              <a:gd name="connsiteY4" fmla="*/ 6943477 h 6943477"/>
              <a:gd name="connsiteX5" fmla="*/ 0 w 2624571"/>
              <a:gd name="connsiteY5" fmla="*/ 3623807 h 6943477"/>
              <a:gd name="connsiteX6" fmla="*/ 139147 w 2624571"/>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536713 w 2485424"/>
              <a:gd name="connsiteY5" fmla="*/ 3603929 h 6943477"/>
              <a:gd name="connsiteX6" fmla="*/ 0 w 2485424"/>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1013791 w 2485424"/>
              <a:gd name="connsiteY5" fmla="*/ 3584050 h 6943477"/>
              <a:gd name="connsiteX6" fmla="*/ 0 w 2485424"/>
              <a:gd name="connsiteY6" fmla="*/ 0 h 6943477"/>
              <a:gd name="connsiteX0" fmla="*/ 556590 w 2227006"/>
              <a:gd name="connsiteY0" fmla="*/ 59636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755373 w 2227006"/>
              <a:gd name="connsiteY5" fmla="*/ 3538331 h 6897758"/>
              <a:gd name="connsiteX6" fmla="*/ 556590 w 2227006"/>
              <a:gd name="connsiteY6" fmla="*/ 59636 h 6897758"/>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755373 w 2227006"/>
              <a:gd name="connsiteY5" fmla="*/ 3584050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1073425 w 2227006"/>
              <a:gd name="connsiteY5" fmla="*/ 3623807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854764 w 2227006"/>
              <a:gd name="connsiteY5" fmla="*/ 3564172 h 6943477"/>
              <a:gd name="connsiteX6" fmla="*/ 735494 w 2227006"/>
              <a:gd name="connsiteY6" fmla="*/ 0 h 6943477"/>
              <a:gd name="connsiteX0" fmla="*/ 854764 w 2227006"/>
              <a:gd name="connsiteY0" fmla="*/ 2619309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854764 w 2227006"/>
              <a:gd name="connsiteY5" fmla="*/ 3518453 h 6897758"/>
              <a:gd name="connsiteX6" fmla="*/ 854764 w 2227006"/>
              <a:gd name="connsiteY6" fmla="*/ 2619309 h 6897758"/>
              <a:gd name="connsiteX0" fmla="*/ 9371 w 1381613"/>
              <a:gd name="connsiteY0" fmla="*/ 2619309 h 6858000"/>
              <a:gd name="connsiteX1" fmla="*/ 0 w 1381613"/>
              <a:gd name="connsiteY1" fmla="*/ 0 h 6858000"/>
              <a:gd name="connsiteX2" fmla="*/ 1381613 w 1381613"/>
              <a:gd name="connsiteY2" fmla="*/ 3429000 h 6858000"/>
              <a:gd name="connsiteX3" fmla="*/ 0 w 1381613"/>
              <a:gd name="connsiteY3" fmla="*/ 6858000 h 6858000"/>
              <a:gd name="connsiteX4" fmla="*/ 9371 w 1381613"/>
              <a:gd name="connsiteY4" fmla="*/ 6818243 h 6858000"/>
              <a:gd name="connsiteX5" fmla="*/ 9371 w 1381613"/>
              <a:gd name="connsiteY5" fmla="*/ 3518453 h 6858000"/>
              <a:gd name="connsiteX6" fmla="*/ 9371 w 1381613"/>
              <a:gd name="connsiteY6" fmla="*/ 26193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613" h="6858000">
                <a:moveTo>
                  <a:pt x="9371" y="2619309"/>
                </a:moveTo>
                <a:cubicBezTo>
                  <a:pt x="6247" y="1746206"/>
                  <a:pt x="3124" y="873103"/>
                  <a:pt x="0" y="0"/>
                </a:cubicBezTo>
                <a:lnTo>
                  <a:pt x="1381613" y="3429000"/>
                </a:lnTo>
                <a:lnTo>
                  <a:pt x="0" y="6858000"/>
                </a:lnTo>
                <a:lnTo>
                  <a:pt x="9371" y="6818243"/>
                </a:lnTo>
                <a:lnTo>
                  <a:pt x="9371" y="3518453"/>
                </a:lnTo>
                <a:lnTo>
                  <a:pt x="9371" y="2619309"/>
                </a:lnTo>
                <a:close/>
              </a:path>
            </a:pathLst>
          </a:cu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4" name="Group 43">
            <a:extLst>
              <a:ext uri="{FF2B5EF4-FFF2-40B4-BE49-F238E27FC236}">
                <a16:creationId xmlns:a16="http://schemas.microsoft.com/office/drawing/2014/main" id="{88A72579-AF25-4C02-BC1D-92E7838D5C9D}"/>
              </a:ext>
            </a:extLst>
          </p:cNvPr>
          <p:cNvGrpSpPr/>
          <p:nvPr userDrawn="1"/>
        </p:nvGrpSpPr>
        <p:grpSpPr>
          <a:xfrm>
            <a:off x="431993" y="6361796"/>
            <a:ext cx="1601254" cy="271040"/>
            <a:chOff x="390384" y="6475388"/>
            <a:chExt cx="1601254" cy="271040"/>
          </a:xfrm>
        </p:grpSpPr>
        <p:pic>
          <p:nvPicPr>
            <p:cNvPr id="45" name="Picture 44">
              <a:extLst>
                <a:ext uri="{FF2B5EF4-FFF2-40B4-BE49-F238E27FC236}">
                  <a16:creationId xmlns:a16="http://schemas.microsoft.com/office/drawing/2014/main" id="{387F08DD-0589-4744-9E56-8A129B30944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41570" y="6491523"/>
              <a:ext cx="650068" cy="238770"/>
            </a:xfrm>
            <a:prstGeom prst="rect">
              <a:avLst/>
            </a:prstGeom>
          </p:spPr>
        </p:pic>
        <p:pic>
          <p:nvPicPr>
            <p:cNvPr id="46" name="Graphic 45">
              <a:extLst>
                <a:ext uri="{FF2B5EF4-FFF2-40B4-BE49-F238E27FC236}">
                  <a16:creationId xmlns:a16="http://schemas.microsoft.com/office/drawing/2014/main" id="{E3D35AF0-CCA1-4B44-99FC-268D2846519F}"/>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0384" y="6475388"/>
              <a:ext cx="732269" cy="271040"/>
            </a:xfrm>
            <a:prstGeom prst="rect">
              <a:avLst/>
            </a:prstGeom>
          </p:spPr>
        </p:pic>
      </p:grpSp>
      <p:grpSp>
        <p:nvGrpSpPr>
          <p:cNvPr id="47" name="Group 46">
            <a:extLst>
              <a:ext uri="{FF2B5EF4-FFF2-40B4-BE49-F238E27FC236}">
                <a16:creationId xmlns:a16="http://schemas.microsoft.com/office/drawing/2014/main" id="{C2415DA6-048A-431F-B5D9-16813E965119}"/>
              </a:ext>
            </a:extLst>
          </p:cNvPr>
          <p:cNvGrpSpPr/>
          <p:nvPr userDrawn="1"/>
        </p:nvGrpSpPr>
        <p:grpSpPr>
          <a:xfrm>
            <a:off x="10863323" y="365125"/>
            <a:ext cx="909837" cy="299038"/>
            <a:chOff x="10863323" y="365125"/>
            <a:chExt cx="909837" cy="299038"/>
          </a:xfrm>
          <a:solidFill>
            <a:srgbClr val="C92018"/>
          </a:solidFill>
        </p:grpSpPr>
        <p:sp>
          <p:nvSpPr>
            <p:cNvPr id="48" name="Arrow: Chevron 47">
              <a:extLst>
                <a:ext uri="{FF2B5EF4-FFF2-40B4-BE49-F238E27FC236}">
                  <a16:creationId xmlns:a16="http://schemas.microsoft.com/office/drawing/2014/main" id="{AE85F448-A2B2-489B-AD96-C568BEF89EE4}"/>
                </a:ext>
              </a:extLst>
            </p:cNvPr>
            <p:cNvSpPr/>
            <p:nvPr userDrawn="1"/>
          </p:nvSpPr>
          <p:spPr>
            <a:xfrm>
              <a:off x="10863323" y="367373"/>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9" name="Arrow: Chevron 48">
              <a:extLst>
                <a:ext uri="{FF2B5EF4-FFF2-40B4-BE49-F238E27FC236}">
                  <a16:creationId xmlns:a16="http://schemas.microsoft.com/office/drawing/2014/main" id="{9C8D2AF7-5013-4DFF-A20D-6255535E4590}"/>
                </a:ext>
              </a:extLst>
            </p:cNvPr>
            <p:cNvSpPr/>
            <p:nvPr userDrawn="1"/>
          </p:nvSpPr>
          <p:spPr>
            <a:xfrm>
              <a:off x="11305890" y="365125"/>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2428671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E61FD-C2F7-4C5A-A78E-3F766EDEE626}"/>
              </a:ext>
            </a:extLst>
          </p:cNvPr>
          <p:cNvSpPr>
            <a:spLocks noGrp="1"/>
          </p:cNvSpPr>
          <p:nvPr>
            <p:ph type="title"/>
          </p:nvPr>
        </p:nvSpPr>
        <p:spPr>
          <a:xfrm>
            <a:off x="1524000" y="661915"/>
            <a:ext cx="10249160" cy="1028773"/>
          </a:xfrm>
        </p:spPr>
        <p:txBody>
          <a:bodyPr/>
          <a:lstStyle/>
          <a:p>
            <a:r>
              <a:rPr lang="en-US"/>
              <a:t>Click to edit Master title style</a:t>
            </a:r>
            <a:endParaRPr lang="en-GB"/>
          </a:p>
        </p:txBody>
      </p:sp>
      <p:pic>
        <p:nvPicPr>
          <p:cNvPr id="34" name="Graphic 33">
            <a:extLst>
              <a:ext uri="{FF2B5EF4-FFF2-40B4-BE49-F238E27FC236}">
                <a16:creationId xmlns:a16="http://schemas.microsoft.com/office/drawing/2014/main" id="{E5F29CED-532B-4AF8-906E-66859F78842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31993" y="360684"/>
            <a:ext cx="858828" cy="301231"/>
          </a:xfrm>
          <a:prstGeom prst="rect">
            <a:avLst/>
          </a:prstGeom>
        </p:spPr>
      </p:pic>
      <p:sp>
        <p:nvSpPr>
          <p:cNvPr id="35" name="Arrow: Chevron 15">
            <a:extLst>
              <a:ext uri="{FF2B5EF4-FFF2-40B4-BE49-F238E27FC236}">
                <a16:creationId xmlns:a16="http://schemas.microsoft.com/office/drawing/2014/main" id="{EEFD0715-9A0D-4E99-B8B2-18B2681788CE}"/>
              </a:ext>
            </a:extLst>
          </p:cNvPr>
          <p:cNvSpPr/>
          <p:nvPr userDrawn="1"/>
        </p:nvSpPr>
        <p:spPr>
          <a:xfrm>
            <a:off x="-9371" y="0"/>
            <a:ext cx="1381613" cy="6858000"/>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1381613 w 9144000"/>
              <a:gd name="connsiteY5" fmla="*/ 3474719 h 6903719"/>
              <a:gd name="connsiteX6" fmla="*/ 6658576 w 9144000"/>
              <a:gd name="connsiteY6" fmla="*/ 0 h 6903719"/>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6519429 w 9144000"/>
              <a:gd name="connsiteY5" fmla="*/ 3623807 h 6903719"/>
              <a:gd name="connsiteX6" fmla="*/ 6658576 w 9144000"/>
              <a:gd name="connsiteY6" fmla="*/ 0 h 6903719"/>
              <a:gd name="connsiteX0" fmla="*/ 139147 w 2624571"/>
              <a:gd name="connsiteY0" fmla="*/ 0 h 6943477"/>
              <a:gd name="connsiteX1" fmla="*/ 1242958 w 2624571"/>
              <a:gd name="connsiteY1" fmla="*/ 45719 h 6943477"/>
              <a:gd name="connsiteX2" fmla="*/ 2624571 w 2624571"/>
              <a:gd name="connsiteY2" fmla="*/ 3474719 h 6943477"/>
              <a:gd name="connsiteX3" fmla="*/ 1242958 w 2624571"/>
              <a:gd name="connsiteY3" fmla="*/ 6903719 h 6943477"/>
              <a:gd name="connsiteX4" fmla="*/ 397565 w 2624571"/>
              <a:gd name="connsiteY4" fmla="*/ 6943477 h 6943477"/>
              <a:gd name="connsiteX5" fmla="*/ 0 w 2624571"/>
              <a:gd name="connsiteY5" fmla="*/ 3623807 h 6943477"/>
              <a:gd name="connsiteX6" fmla="*/ 139147 w 2624571"/>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536713 w 2485424"/>
              <a:gd name="connsiteY5" fmla="*/ 3603929 h 6943477"/>
              <a:gd name="connsiteX6" fmla="*/ 0 w 2485424"/>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1013791 w 2485424"/>
              <a:gd name="connsiteY5" fmla="*/ 3584050 h 6943477"/>
              <a:gd name="connsiteX6" fmla="*/ 0 w 2485424"/>
              <a:gd name="connsiteY6" fmla="*/ 0 h 6943477"/>
              <a:gd name="connsiteX0" fmla="*/ 556590 w 2227006"/>
              <a:gd name="connsiteY0" fmla="*/ 59636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755373 w 2227006"/>
              <a:gd name="connsiteY5" fmla="*/ 3538331 h 6897758"/>
              <a:gd name="connsiteX6" fmla="*/ 556590 w 2227006"/>
              <a:gd name="connsiteY6" fmla="*/ 59636 h 6897758"/>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755373 w 2227006"/>
              <a:gd name="connsiteY5" fmla="*/ 3584050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1073425 w 2227006"/>
              <a:gd name="connsiteY5" fmla="*/ 3623807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854764 w 2227006"/>
              <a:gd name="connsiteY5" fmla="*/ 3564172 h 6943477"/>
              <a:gd name="connsiteX6" fmla="*/ 735494 w 2227006"/>
              <a:gd name="connsiteY6" fmla="*/ 0 h 6943477"/>
              <a:gd name="connsiteX0" fmla="*/ 854764 w 2227006"/>
              <a:gd name="connsiteY0" fmla="*/ 2619309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854764 w 2227006"/>
              <a:gd name="connsiteY5" fmla="*/ 3518453 h 6897758"/>
              <a:gd name="connsiteX6" fmla="*/ 854764 w 2227006"/>
              <a:gd name="connsiteY6" fmla="*/ 2619309 h 6897758"/>
              <a:gd name="connsiteX0" fmla="*/ 9371 w 1381613"/>
              <a:gd name="connsiteY0" fmla="*/ 2619309 h 6858000"/>
              <a:gd name="connsiteX1" fmla="*/ 0 w 1381613"/>
              <a:gd name="connsiteY1" fmla="*/ 0 h 6858000"/>
              <a:gd name="connsiteX2" fmla="*/ 1381613 w 1381613"/>
              <a:gd name="connsiteY2" fmla="*/ 3429000 h 6858000"/>
              <a:gd name="connsiteX3" fmla="*/ 0 w 1381613"/>
              <a:gd name="connsiteY3" fmla="*/ 6858000 h 6858000"/>
              <a:gd name="connsiteX4" fmla="*/ 9371 w 1381613"/>
              <a:gd name="connsiteY4" fmla="*/ 6818243 h 6858000"/>
              <a:gd name="connsiteX5" fmla="*/ 9371 w 1381613"/>
              <a:gd name="connsiteY5" fmla="*/ 3518453 h 6858000"/>
              <a:gd name="connsiteX6" fmla="*/ 9371 w 1381613"/>
              <a:gd name="connsiteY6" fmla="*/ 26193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613" h="6858000">
                <a:moveTo>
                  <a:pt x="9371" y="2619309"/>
                </a:moveTo>
                <a:cubicBezTo>
                  <a:pt x="6247" y="1746206"/>
                  <a:pt x="3124" y="873103"/>
                  <a:pt x="0" y="0"/>
                </a:cubicBezTo>
                <a:lnTo>
                  <a:pt x="1381613" y="3429000"/>
                </a:lnTo>
                <a:lnTo>
                  <a:pt x="0" y="6858000"/>
                </a:lnTo>
                <a:lnTo>
                  <a:pt x="9371" y="6818243"/>
                </a:lnTo>
                <a:lnTo>
                  <a:pt x="9371" y="3518453"/>
                </a:lnTo>
                <a:lnTo>
                  <a:pt x="9371" y="2619309"/>
                </a:lnTo>
                <a:close/>
              </a:path>
            </a:pathLst>
          </a:cu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36" name="Group 35">
            <a:extLst>
              <a:ext uri="{FF2B5EF4-FFF2-40B4-BE49-F238E27FC236}">
                <a16:creationId xmlns:a16="http://schemas.microsoft.com/office/drawing/2014/main" id="{770A6C4F-7DB8-4DCC-A933-B30C2912B65A}"/>
              </a:ext>
            </a:extLst>
          </p:cNvPr>
          <p:cNvGrpSpPr/>
          <p:nvPr userDrawn="1"/>
        </p:nvGrpSpPr>
        <p:grpSpPr>
          <a:xfrm>
            <a:off x="431993" y="6361796"/>
            <a:ext cx="1601254" cy="271040"/>
            <a:chOff x="390384" y="6475388"/>
            <a:chExt cx="1601254" cy="271040"/>
          </a:xfrm>
        </p:grpSpPr>
        <p:pic>
          <p:nvPicPr>
            <p:cNvPr id="37" name="Picture 36">
              <a:extLst>
                <a:ext uri="{FF2B5EF4-FFF2-40B4-BE49-F238E27FC236}">
                  <a16:creationId xmlns:a16="http://schemas.microsoft.com/office/drawing/2014/main" id="{A9B6A3F7-AFF8-49DB-BAF5-B29928F1005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41570" y="6491523"/>
              <a:ext cx="650068" cy="238770"/>
            </a:xfrm>
            <a:prstGeom prst="rect">
              <a:avLst/>
            </a:prstGeom>
          </p:spPr>
        </p:pic>
        <p:pic>
          <p:nvPicPr>
            <p:cNvPr id="38" name="Graphic 37">
              <a:extLst>
                <a:ext uri="{FF2B5EF4-FFF2-40B4-BE49-F238E27FC236}">
                  <a16:creationId xmlns:a16="http://schemas.microsoft.com/office/drawing/2014/main" id="{0F1262D5-CCE0-438A-969A-C8AA76EBA398}"/>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0384" y="6475388"/>
              <a:ext cx="732269" cy="271040"/>
            </a:xfrm>
            <a:prstGeom prst="rect">
              <a:avLst/>
            </a:prstGeom>
          </p:spPr>
        </p:pic>
      </p:grpSp>
      <p:grpSp>
        <p:nvGrpSpPr>
          <p:cNvPr id="39" name="Group 38">
            <a:extLst>
              <a:ext uri="{FF2B5EF4-FFF2-40B4-BE49-F238E27FC236}">
                <a16:creationId xmlns:a16="http://schemas.microsoft.com/office/drawing/2014/main" id="{CD8D4192-0B17-4B1B-8519-63D15DE57CA5}"/>
              </a:ext>
            </a:extLst>
          </p:cNvPr>
          <p:cNvGrpSpPr/>
          <p:nvPr userDrawn="1"/>
        </p:nvGrpSpPr>
        <p:grpSpPr>
          <a:xfrm>
            <a:off x="10863323" y="365125"/>
            <a:ext cx="909837" cy="299038"/>
            <a:chOff x="10863323" y="365125"/>
            <a:chExt cx="909837" cy="299038"/>
          </a:xfrm>
          <a:solidFill>
            <a:srgbClr val="C92018"/>
          </a:solidFill>
        </p:grpSpPr>
        <p:sp>
          <p:nvSpPr>
            <p:cNvPr id="40" name="Arrow: Chevron 39">
              <a:extLst>
                <a:ext uri="{FF2B5EF4-FFF2-40B4-BE49-F238E27FC236}">
                  <a16:creationId xmlns:a16="http://schemas.microsoft.com/office/drawing/2014/main" id="{32DE5F38-8B1F-4EEE-A0E0-24B70AB84FC1}"/>
                </a:ext>
              </a:extLst>
            </p:cNvPr>
            <p:cNvSpPr/>
            <p:nvPr userDrawn="1"/>
          </p:nvSpPr>
          <p:spPr>
            <a:xfrm>
              <a:off x="10863323" y="367373"/>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Arrow: Chevron 40">
              <a:extLst>
                <a:ext uri="{FF2B5EF4-FFF2-40B4-BE49-F238E27FC236}">
                  <a16:creationId xmlns:a16="http://schemas.microsoft.com/office/drawing/2014/main" id="{43F0FEAF-0A79-4BB4-8800-195CD4041167}"/>
                </a:ext>
              </a:extLst>
            </p:cNvPr>
            <p:cNvSpPr/>
            <p:nvPr userDrawn="1"/>
          </p:nvSpPr>
          <p:spPr>
            <a:xfrm>
              <a:off x="11305890" y="365125"/>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2794992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C80FA-93EC-4775-ADF6-C5D25C7B088B}"/>
              </a:ext>
            </a:extLst>
          </p:cNvPr>
          <p:cNvSpPr>
            <a:spLocks noGrp="1"/>
          </p:cNvSpPr>
          <p:nvPr>
            <p:ph type="title"/>
          </p:nvPr>
        </p:nvSpPr>
        <p:spPr>
          <a:xfrm>
            <a:off x="1524000" y="681037"/>
            <a:ext cx="10249160" cy="100965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896D334D-68B4-4A4C-ADE9-DD3122E9F7F6}"/>
              </a:ext>
            </a:extLst>
          </p:cNvPr>
          <p:cNvSpPr>
            <a:spLocks noGrp="1"/>
          </p:cNvSpPr>
          <p:nvPr>
            <p:ph idx="1"/>
          </p:nvPr>
        </p:nvSpPr>
        <p:spPr>
          <a:xfrm>
            <a:off x="1524000" y="1825625"/>
            <a:ext cx="102491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Arrow: Chevron 15">
            <a:extLst>
              <a:ext uri="{FF2B5EF4-FFF2-40B4-BE49-F238E27FC236}">
                <a16:creationId xmlns:a16="http://schemas.microsoft.com/office/drawing/2014/main" id="{1A634272-7D2D-4D4A-8F04-005D99A8EB2F}"/>
              </a:ext>
            </a:extLst>
          </p:cNvPr>
          <p:cNvSpPr/>
          <p:nvPr/>
        </p:nvSpPr>
        <p:spPr>
          <a:xfrm>
            <a:off x="-9371" y="0"/>
            <a:ext cx="1381613" cy="6858000"/>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1381613 w 9144000"/>
              <a:gd name="connsiteY5" fmla="*/ 3474719 h 6903719"/>
              <a:gd name="connsiteX6" fmla="*/ 6658576 w 9144000"/>
              <a:gd name="connsiteY6" fmla="*/ 0 h 6903719"/>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6519429 w 9144000"/>
              <a:gd name="connsiteY5" fmla="*/ 3623807 h 6903719"/>
              <a:gd name="connsiteX6" fmla="*/ 6658576 w 9144000"/>
              <a:gd name="connsiteY6" fmla="*/ 0 h 6903719"/>
              <a:gd name="connsiteX0" fmla="*/ 139147 w 2624571"/>
              <a:gd name="connsiteY0" fmla="*/ 0 h 6943477"/>
              <a:gd name="connsiteX1" fmla="*/ 1242958 w 2624571"/>
              <a:gd name="connsiteY1" fmla="*/ 45719 h 6943477"/>
              <a:gd name="connsiteX2" fmla="*/ 2624571 w 2624571"/>
              <a:gd name="connsiteY2" fmla="*/ 3474719 h 6943477"/>
              <a:gd name="connsiteX3" fmla="*/ 1242958 w 2624571"/>
              <a:gd name="connsiteY3" fmla="*/ 6903719 h 6943477"/>
              <a:gd name="connsiteX4" fmla="*/ 397565 w 2624571"/>
              <a:gd name="connsiteY4" fmla="*/ 6943477 h 6943477"/>
              <a:gd name="connsiteX5" fmla="*/ 0 w 2624571"/>
              <a:gd name="connsiteY5" fmla="*/ 3623807 h 6943477"/>
              <a:gd name="connsiteX6" fmla="*/ 139147 w 2624571"/>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536713 w 2485424"/>
              <a:gd name="connsiteY5" fmla="*/ 3603929 h 6943477"/>
              <a:gd name="connsiteX6" fmla="*/ 0 w 2485424"/>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1013791 w 2485424"/>
              <a:gd name="connsiteY5" fmla="*/ 3584050 h 6943477"/>
              <a:gd name="connsiteX6" fmla="*/ 0 w 2485424"/>
              <a:gd name="connsiteY6" fmla="*/ 0 h 6943477"/>
              <a:gd name="connsiteX0" fmla="*/ 556590 w 2227006"/>
              <a:gd name="connsiteY0" fmla="*/ 59636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755373 w 2227006"/>
              <a:gd name="connsiteY5" fmla="*/ 3538331 h 6897758"/>
              <a:gd name="connsiteX6" fmla="*/ 556590 w 2227006"/>
              <a:gd name="connsiteY6" fmla="*/ 59636 h 6897758"/>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755373 w 2227006"/>
              <a:gd name="connsiteY5" fmla="*/ 3584050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1073425 w 2227006"/>
              <a:gd name="connsiteY5" fmla="*/ 3623807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854764 w 2227006"/>
              <a:gd name="connsiteY5" fmla="*/ 3564172 h 6943477"/>
              <a:gd name="connsiteX6" fmla="*/ 735494 w 2227006"/>
              <a:gd name="connsiteY6" fmla="*/ 0 h 6943477"/>
              <a:gd name="connsiteX0" fmla="*/ 854764 w 2227006"/>
              <a:gd name="connsiteY0" fmla="*/ 2619309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854764 w 2227006"/>
              <a:gd name="connsiteY5" fmla="*/ 3518453 h 6897758"/>
              <a:gd name="connsiteX6" fmla="*/ 854764 w 2227006"/>
              <a:gd name="connsiteY6" fmla="*/ 2619309 h 6897758"/>
              <a:gd name="connsiteX0" fmla="*/ 9371 w 1381613"/>
              <a:gd name="connsiteY0" fmla="*/ 2619309 h 6858000"/>
              <a:gd name="connsiteX1" fmla="*/ 0 w 1381613"/>
              <a:gd name="connsiteY1" fmla="*/ 0 h 6858000"/>
              <a:gd name="connsiteX2" fmla="*/ 1381613 w 1381613"/>
              <a:gd name="connsiteY2" fmla="*/ 3429000 h 6858000"/>
              <a:gd name="connsiteX3" fmla="*/ 0 w 1381613"/>
              <a:gd name="connsiteY3" fmla="*/ 6858000 h 6858000"/>
              <a:gd name="connsiteX4" fmla="*/ 9371 w 1381613"/>
              <a:gd name="connsiteY4" fmla="*/ 6818243 h 6858000"/>
              <a:gd name="connsiteX5" fmla="*/ 9371 w 1381613"/>
              <a:gd name="connsiteY5" fmla="*/ 3518453 h 6858000"/>
              <a:gd name="connsiteX6" fmla="*/ 9371 w 1381613"/>
              <a:gd name="connsiteY6" fmla="*/ 26193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613" h="6858000">
                <a:moveTo>
                  <a:pt x="9371" y="2619309"/>
                </a:moveTo>
                <a:cubicBezTo>
                  <a:pt x="6247" y="1746206"/>
                  <a:pt x="3124" y="873103"/>
                  <a:pt x="0" y="0"/>
                </a:cubicBezTo>
                <a:lnTo>
                  <a:pt x="1381613" y="3429000"/>
                </a:lnTo>
                <a:lnTo>
                  <a:pt x="0" y="6858000"/>
                </a:lnTo>
                <a:lnTo>
                  <a:pt x="9371" y="6818243"/>
                </a:lnTo>
                <a:lnTo>
                  <a:pt x="9371" y="3518453"/>
                </a:lnTo>
                <a:lnTo>
                  <a:pt x="9371" y="2619309"/>
                </a:lnTo>
                <a:close/>
              </a:path>
            </a:pathLst>
          </a:cu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8" name="Group 47">
            <a:extLst>
              <a:ext uri="{FF2B5EF4-FFF2-40B4-BE49-F238E27FC236}">
                <a16:creationId xmlns:a16="http://schemas.microsoft.com/office/drawing/2014/main" id="{A5E0A5E8-3D1E-4E6F-A4C5-9397A5244827}"/>
              </a:ext>
            </a:extLst>
          </p:cNvPr>
          <p:cNvGrpSpPr/>
          <p:nvPr/>
        </p:nvGrpSpPr>
        <p:grpSpPr>
          <a:xfrm>
            <a:off x="431993" y="6361796"/>
            <a:ext cx="1601254" cy="271040"/>
            <a:chOff x="390384" y="6475388"/>
            <a:chExt cx="1601254" cy="271040"/>
          </a:xfrm>
        </p:grpSpPr>
        <p:pic>
          <p:nvPicPr>
            <p:cNvPr id="36" name="Picture 35">
              <a:extLst>
                <a:ext uri="{FF2B5EF4-FFF2-40B4-BE49-F238E27FC236}">
                  <a16:creationId xmlns:a16="http://schemas.microsoft.com/office/drawing/2014/main" id="{FAE6574F-D778-4D34-8F9F-A064F267E41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41570" y="6491523"/>
              <a:ext cx="650068" cy="238770"/>
            </a:xfrm>
            <a:prstGeom prst="rect">
              <a:avLst/>
            </a:prstGeom>
          </p:spPr>
        </p:pic>
        <p:pic>
          <p:nvPicPr>
            <p:cNvPr id="37" name="Graphic 36">
              <a:extLst>
                <a:ext uri="{FF2B5EF4-FFF2-40B4-BE49-F238E27FC236}">
                  <a16:creationId xmlns:a16="http://schemas.microsoft.com/office/drawing/2014/main" id="{67DD515E-92F9-446D-AB56-C7B01C1F47E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90384" y="6475388"/>
              <a:ext cx="732269" cy="271040"/>
            </a:xfrm>
            <a:prstGeom prst="rect">
              <a:avLst/>
            </a:prstGeom>
          </p:spPr>
        </p:pic>
      </p:grpSp>
      <p:pic>
        <p:nvPicPr>
          <p:cNvPr id="38" name="Graphic 37">
            <a:extLst>
              <a:ext uri="{FF2B5EF4-FFF2-40B4-BE49-F238E27FC236}">
                <a16:creationId xmlns:a16="http://schemas.microsoft.com/office/drawing/2014/main" id="{EE4B0881-C2FB-45EB-9AD2-743AC6FF571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31993" y="360684"/>
            <a:ext cx="858828" cy="301231"/>
          </a:xfrm>
          <a:prstGeom prst="rect">
            <a:avLst/>
          </a:prstGeom>
        </p:spPr>
      </p:pic>
      <p:grpSp>
        <p:nvGrpSpPr>
          <p:cNvPr id="47" name="Group 46">
            <a:extLst>
              <a:ext uri="{FF2B5EF4-FFF2-40B4-BE49-F238E27FC236}">
                <a16:creationId xmlns:a16="http://schemas.microsoft.com/office/drawing/2014/main" id="{4396FA12-9760-47CE-ABCC-40ABF6C2C63F}"/>
              </a:ext>
            </a:extLst>
          </p:cNvPr>
          <p:cNvGrpSpPr/>
          <p:nvPr/>
        </p:nvGrpSpPr>
        <p:grpSpPr>
          <a:xfrm>
            <a:off x="10863323" y="365125"/>
            <a:ext cx="909837" cy="299038"/>
            <a:chOff x="10863323" y="365125"/>
            <a:chExt cx="909837" cy="299038"/>
          </a:xfrm>
          <a:solidFill>
            <a:srgbClr val="C92018"/>
          </a:solidFill>
        </p:grpSpPr>
        <p:sp>
          <p:nvSpPr>
            <p:cNvPr id="45" name="Arrow: Chevron 44">
              <a:extLst>
                <a:ext uri="{FF2B5EF4-FFF2-40B4-BE49-F238E27FC236}">
                  <a16:creationId xmlns:a16="http://schemas.microsoft.com/office/drawing/2014/main" id="{A2F97FB5-1F46-47A2-B170-9C6D0BA05353}"/>
                </a:ext>
              </a:extLst>
            </p:cNvPr>
            <p:cNvSpPr/>
            <p:nvPr/>
          </p:nvSpPr>
          <p:spPr>
            <a:xfrm>
              <a:off x="10863323" y="367373"/>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6" name="Arrow: Chevron 45">
              <a:extLst>
                <a:ext uri="{FF2B5EF4-FFF2-40B4-BE49-F238E27FC236}">
                  <a16:creationId xmlns:a16="http://schemas.microsoft.com/office/drawing/2014/main" id="{57B9F5BA-05A1-4834-AB67-881309693201}"/>
                </a:ext>
              </a:extLst>
            </p:cNvPr>
            <p:cNvSpPr/>
            <p:nvPr/>
          </p:nvSpPr>
          <p:spPr>
            <a:xfrm>
              <a:off x="11305890" y="365125"/>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2" name="Arrow: Chevron 15">
            <a:extLst>
              <a:ext uri="{FF2B5EF4-FFF2-40B4-BE49-F238E27FC236}">
                <a16:creationId xmlns:a16="http://schemas.microsoft.com/office/drawing/2014/main" id="{7703C235-FDAF-444C-BBC1-A8052334622A}"/>
              </a:ext>
            </a:extLst>
          </p:cNvPr>
          <p:cNvSpPr/>
          <p:nvPr userDrawn="1"/>
        </p:nvSpPr>
        <p:spPr>
          <a:xfrm>
            <a:off x="-9371" y="0"/>
            <a:ext cx="1381613" cy="6858000"/>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1381613 w 9144000"/>
              <a:gd name="connsiteY5" fmla="*/ 3474719 h 6903719"/>
              <a:gd name="connsiteX6" fmla="*/ 6658576 w 9144000"/>
              <a:gd name="connsiteY6" fmla="*/ 0 h 6903719"/>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6519429 w 9144000"/>
              <a:gd name="connsiteY5" fmla="*/ 3623807 h 6903719"/>
              <a:gd name="connsiteX6" fmla="*/ 6658576 w 9144000"/>
              <a:gd name="connsiteY6" fmla="*/ 0 h 6903719"/>
              <a:gd name="connsiteX0" fmla="*/ 139147 w 2624571"/>
              <a:gd name="connsiteY0" fmla="*/ 0 h 6943477"/>
              <a:gd name="connsiteX1" fmla="*/ 1242958 w 2624571"/>
              <a:gd name="connsiteY1" fmla="*/ 45719 h 6943477"/>
              <a:gd name="connsiteX2" fmla="*/ 2624571 w 2624571"/>
              <a:gd name="connsiteY2" fmla="*/ 3474719 h 6943477"/>
              <a:gd name="connsiteX3" fmla="*/ 1242958 w 2624571"/>
              <a:gd name="connsiteY3" fmla="*/ 6903719 h 6943477"/>
              <a:gd name="connsiteX4" fmla="*/ 397565 w 2624571"/>
              <a:gd name="connsiteY4" fmla="*/ 6943477 h 6943477"/>
              <a:gd name="connsiteX5" fmla="*/ 0 w 2624571"/>
              <a:gd name="connsiteY5" fmla="*/ 3623807 h 6943477"/>
              <a:gd name="connsiteX6" fmla="*/ 139147 w 2624571"/>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536713 w 2485424"/>
              <a:gd name="connsiteY5" fmla="*/ 3603929 h 6943477"/>
              <a:gd name="connsiteX6" fmla="*/ 0 w 2485424"/>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1013791 w 2485424"/>
              <a:gd name="connsiteY5" fmla="*/ 3584050 h 6943477"/>
              <a:gd name="connsiteX6" fmla="*/ 0 w 2485424"/>
              <a:gd name="connsiteY6" fmla="*/ 0 h 6943477"/>
              <a:gd name="connsiteX0" fmla="*/ 556590 w 2227006"/>
              <a:gd name="connsiteY0" fmla="*/ 59636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755373 w 2227006"/>
              <a:gd name="connsiteY5" fmla="*/ 3538331 h 6897758"/>
              <a:gd name="connsiteX6" fmla="*/ 556590 w 2227006"/>
              <a:gd name="connsiteY6" fmla="*/ 59636 h 6897758"/>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755373 w 2227006"/>
              <a:gd name="connsiteY5" fmla="*/ 3584050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1073425 w 2227006"/>
              <a:gd name="connsiteY5" fmla="*/ 3623807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854764 w 2227006"/>
              <a:gd name="connsiteY5" fmla="*/ 3564172 h 6943477"/>
              <a:gd name="connsiteX6" fmla="*/ 735494 w 2227006"/>
              <a:gd name="connsiteY6" fmla="*/ 0 h 6943477"/>
              <a:gd name="connsiteX0" fmla="*/ 854764 w 2227006"/>
              <a:gd name="connsiteY0" fmla="*/ 2619309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854764 w 2227006"/>
              <a:gd name="connsiteY5" fmla="*/ 3518453 h 6897758"/>
              <a:gd name="connsiteX6" fmla="*/ 854764 w 2227006"/>
              <a:gd name="connsiteY6" fmla="*/ 2619309 h 6897758"/>
              <a:gd name="connsiteX0" fmla="*/ 9371 w 1381613"/>
              <a:gd name="connsiteY0" fmla="*/ 2619309 h 6858000"/>
              <a:gd name="connsiteX1" fmla="*/ 0 w 1381613"/>
              <a:gd name="connsiteY1" fmla="*/ 0 h 6858000"/>
              <a:gd name="connsiteX2" fmla="*/ 1381613 w 1381613"/>
              <a:gd name="connsiteY2" fmla="*/ 3429000 h 6858000"/>
              <a:gd name="connsiteX3" fmla="*/ 0 w 1381613"/>
              <a:gd name="connsiteY3" fmla="*/ 6858000 h 6858000"/>
              <a:gd name="connsiteX4" fmla="*/ 9371 w 1381613"/>
              <a:gd name="connsiteY4" fmla="*/ 6818243 h 6858000"/>
              <a:gd name="connsiteX5" fmla="*/ 9371 w 1381613"/>
              <a:gd name="connsiteY5" fmla="*/ 3518453 h 6858000"/>
              <a:gd name="connsiteX6" fmla="*/ 9371 w 1381613"/>
              <a:gd name="connsiteY6" fmla="*/ 26193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613" h="6858000">
                <a:moveTo>
                  <a:pt x="9371" y="2619309"/>
                </a:moveTo>
                <a:cubicBezTo>
                  <a:pt x="6247" y="1746206"/>
                  <a:pt x="3124" y="873103"/>
                  <a:pt x="0" y="0"/>
                </a:cubicBezTo>
                <a:lnTo>
                  <a:pt x="1381613" y="3429000"/>
                </a:lnTo>
                <a:lnTo>
                  <a:pt x="0" y="6858000"/>
                </a:lnTo>
                <a:lnTo>
                  <a:pt x="9371" y="6818243"/>
                </a:lnTo>
                <a:lnTo>
                  <a:pt x="9371" y="3518453"/>
                </a:lnTo>
                <a:lnTo>
                  <a:pt x="9371" y="2619309"/>
                </a:lnTo>
                <a:close/>
              </a:path>
            </a:pathLst>
          </a:cu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3" name="Group 12">
            <a:extLst>
              <a:ext uri="{FF2B5EF4-FFF2-40B4-BE49-F238E27FC236}">
                <a16:creationId xmlns:a16="http://schemas.microsoft.com/office/drawing/2014/main" id="{8ACED15F-795D-4C22-B2B6-7D23A78D194C}"/>
              </a:ext>
            </a:extLst>
          </p:cNvPr>
          <p:cNvGrpSpPr/>
          <p:nvPr userDrawn="1"/>
        </p:nvGrpSpPr>
        <p:grpSpPr>
          <a:xfrm>
            <a:off x="431993" y="6361796"/>
            <a:ext cx="1601254" cy="271040"/>
            <a:chOff x="390384" y="6475388"/>
            <a:chExt cx="1601254" cy="271040"/>
          </a:xfrm>
        </p:grpSpPr>
        <p:pic>
          <p:nvPicPr>
            <p:cNvPr id="14" name="Picture 13">
              <a:extLst>
                <a:ext uri="{FF2B5EF4-FFF2-40B4-BE49-F238E27FC236}">
                  <a16:creationId xmlns:a16="http://schemas.microsoft.com/office/drawing/2014/main" id="{A04C2544-D7B9-47F9-AEBA-D15718B435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41570" y="6491523"/>
              <a:ext cx="650068" cy="238770"/>
            </a:xfrm>
            <a:prstGeom prst="rect">
              <a:avLst/>
            </a:prstGeom>
          </p:spPr>
        </p:pic>
        <p:pic>
          <p:nvPicPr>
            <p:cNvPr id="15" name="Graphic 14">
              <a:extLst>
                <a:ext uri="{FF2B5EF4-FFF2-40B4-BE49-F238E27FC236}">
                  <a16:creationId xmlns:a16="http://schemas.microsoft.com/office/drawing/2014/main" id="{F0DA71B2-C0DF-4E35-9A29-4FBE8A78CB80}"/>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90384" y="6475388"/>
              <a:ext cx="732269" cy="271040"/>
            </a:xfrm>
            <a:prstGeom prst="rect">
              <a:avLst/>
            </a:prstGeom>
          </p:spPr>
        </p:pic>
      </p:grpSp>
      <p:pic>
        <p:nvPicPr>
          <p:cNvPr id="17" name="Graphic 16">
            <a:extLst>
              <a:ext uri="{FF2B5EF4-FFF2-40B4-BE49-F238E27FC236}">
                <a16:creationId xmlns:a16="http://schemas.microsoft.com/office/drawing/2014/main" id="{20043E7E-A4DA-4008-830D-784283C61BB8}"/>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31993" y="360684"/>
            <a:ext cx="858828" cy="301231"/>
          </a:xfrm>
          <a:prstGeom prst="rect">
            <a:avLst/>
          </a:prstGeom>
        </p:spPr>
      </p:pic>
      <p:grpSp>
        <p:nvGrpSpPr>
          <p:cNvPr id="18" name="Group 17">
            <a:extLst>
              <a:ext uri="{FF2B5EF4-FFF2-40B4-BE49-F238E27FC236}">
                <a16:creationId xmlns:a16="http://schemas.microsoft.com/office/drawing/2014/main" id="{B7D3A434-5C76-43CF-BDA6-7C6331638DF9}"/>
              </a:ext>
            </a:extLst>
          </p:cNvPr>
          <p:cNvGrpSpPr/>
          <p:nvPr userDrawn="1"/>
        </p:nvGrpSpPr>
        <p:grpSpPr>
          <a:xfrm>
            <a:off x="10863323" y="365125"/>
            <a:ext cx="909837" cy="299038"/>
            <a:chOff x="10863323" y="365125"/>
            <a:chExt cx="909837" cy="299038"/>
          </a:xfrm>
          <a:solidFill>
            <a:srgbClr val="C92018"/>
          </a:solidFill>
        </p:grpSpPr>
        <p:sp>
          <p:nvSpPr>
            <p:cNvPr id="19" name="Arrow: Chevron 18">
              <a:extLst>
                <a:ext uri="{FF2B5EF4-FFF2-40B4-BE49-F238E27FC236}">
                  <a16:creationId xmlns:a16="http://schemas.microsoft.com/office/drawing/2014/main" id="{E144FCBB-3F2E-4C27-8832-C3F9A49B5216}"/>
                </a:ext>
              </a:extLst>
            </p:cNvPr>
            <p:cNvSpPr/>
            <p:nvPr userDrawn="1"/>
          </p:nvSpPr>
          <p:spPr>
            <a:xfrm>
              <a:off x="10863323" y="367373"/>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0" name="Arrow: Chevron 19">
              <a:extLst>
                <a:ext uri="{FF2B5EF4-FFF2-40B4-BE49-F238E27FC236}">
                  <a16:creationId xmlns:a16="http://schemas.microsoft.com/office/drawing/2014/main" id="{3A15F93F-4B5F-4E89-900B-FBD4854451F7}"/>
                </a:ext>
              </a:extLst>
            </p:cNvPr>
            <p:cNvSpPr/>
            <p:nvPr userDrawn="1"/>
          </p:nvSpPr>
          <p:spPr>
            <a:xfrm>
              <a:off x="11305890" y="365125"/>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901748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C80FA-93EC-4775-ADF6-C5D25C7B088B}"/>
              </a:ext>
            </a:extLst>
          </p:cNvPr>
          <p:cNvSpPr>
            <a:spLocks noGrp="1"/>
          </p:cNvSpPr>
          <p:nvPr>
            <p:ph type="title"/>
          </p:nvPr>
        </p:nvSpPr>
        <p:spPr>
          <a:xfrm>
            <a:off x="1524000" y="661915"/>
            <a:ext cx="10249160" cy="102877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896D334D-68B4-4A4C-ADE9-DD3122E9F7F6}"/>
              </a:ext>
            </a:extLst>
          </p:cNvPr>
          <p:cNvSpPr>
            <a:spLocks noGrp="1"/>
          </p:cNvSpPr>
          <p:nvPr>
            <p:ph idx="1"/>
          </p:nvPr>
        </p:nvSpPr>
        <p:spPr>
          <a:xfrm>
            <a:off x="1524000" y="1825625"/>
            <a:ext cx="10249160"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pic>
        <p:nvPicPr>
          <p:cNvPr id="28" name="Graphic 27">
            <a:extLst>
              <a:ext uri="{FF2B5EF4-FFF2-40B4-BE49-F238E27FC236}">
                <a16:creationId xmlns:a16="http://schemas.microsoft.com/office/drawing/2014/main" id="{0468A9FA-73E4-4515-915D-385F214754F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31993" y="360684"/>
            <a:ext cx="858828" cy="301231"/>
          </a:xfrm>
          <a:prstGeom prst="rect">
            <a:avLst/>
          </a:prstGeom>
        </p:spPr>
      </p:pic>
      <p:sp>
        <p:nvSpPr>
          <p:cNvPr id="29" name="Arrow: Chevron 15">
            <a:extLst>
              <a:ext uri="{FF2B5EF4-FFF2-40B4-BE49-F238E27FC236}">
                <a16:creationId xmlns:a16="http://schemas.microsoft.com/office/drawing/2014/main" id="{7C9C39C1-6AF1-4CF4-A936-2639BFA1F3B9}"/>
              </a:ext>
            </a:extLst>
          </p:cNvPr>
          <p:cNvSpPr/>
          <p:nvPr/>
        </p:nvSpPr>
        <p:spPr>
          <a:xfrm>
            <a:off x="-9371" y="0"/>
            <a:ext cx="1381613" cy="6858000"/>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1381613 w 9144000"/>
              <a:gd name="connsiteY5" fmla="*/ 3474719 h 6903719"/>
              <a:gd name="connsiteX6" fmla="*/ 6658576 w 9144000"/>
              <a:gd name="connsiteY6" fmla="*/ 0 h 6903719"/>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6519429 w 9144000"/>
              <a:gd name="connsiteY5" fmla="*/ 3623807 h 6903719"/>
              <a:gd name="connsiteX6" fmla="*/ 6658576 w 9144000"/>
              <a:gd name="connsiteY6" fmla="*/ 0 h 6903719"/>
              <a:gd name="connsiteX0" fmla="*/ 139147 w 2624571"/>
              <a:gd name="connsiteY0" fmla="*/ 0 h 6943477"/>
              <a:gd name="connsiteX1" fmla="*/ 1242958 w 2624571"/>
              <a:gd name="connsiteY1" fmla="*/ 45719 h 6943477"/>
              <a:gd name="connsiteX2" fmla="*/ 2624571 w 2624571"/>
              <a:gd name="connsiteY2" fmla="*/ 3474719 h 6943477"/>
              <a:gd name="connsiteX3" fmla="*/ 1242958 w 2624571"/>
              <a:gd name="connsiteY3" fmla="*/ 6903719 h 6943477"/>
              <a:gd name="connsiteX4" fmla="*/ 397565 w 2624571"/>
              <a:gd name="connsiteY4" fmla="*/ 6943477 h 6943477"/>
              <a:gd name="connsiteX5" fmla="*/ 0 w 2624571"/>
              <a:gd name="connsiteY5" fmla="*/ 3623807 h 6943477"/>
              <a:gd name="connsiteX6" fmla="*/ 139147 w 2624571"/>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536713 w 2485424"/>
              <a:gd name="connsiteY5" fmla="*/ 3603929 h 6943477"/>
              <a:gd name="connsiteX6" fmla="*/ 0 w 2485424"/>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1013791 w 2485424"/>
              <a:gd name="connsiteY5" fmla="*/ 3584050 h 6943477"/>
              <a:gd name="connsiteX6" fmla="*/ 0 w 2485424"/>
              <a:gd name="connsiteY6" fmla="*/ 0 h 6943477"/>
              <a:gd name="connsiteX0" fmla="*/ 556590 w 2227006"/>
              <a:gd name="connsiteY0" fmla="*/ 59636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755373 w 2227006"/>
              <a:gd name="connsiteY5" fmla="*/ 3538331 h 6897758"/>
              <a:gd name="connsiteX6" fmla="*/ 556590 w 2227006"/>
              <a:gd name="connsiteY6" fmla="*/ 59636 h 6897758"/>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755373 w 2227006"/>
              <a:gd name="connsiteY5" fmla="*/ 3584050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1073425 w 2227006"/>
              <a:gd name="connsiteY5" fmla="*/ 3623807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854764 w 2227006"/>
              <a:gd name="connsiteY5" fmla="*/ 3564172 h 6943477"/>
              <a:gd name="connsiteX6" fmla="*/ 735494 w 2227006"/>
              <a:gd name="connsiteY6" fmla="*/ 0 h 6943477"/>
              <a:gd name="connsiteX0" fmla="*/ 854764 w 2227006"/>
              <a:gd name="connsiteY0" fmla="*/ 2619309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854764 w 2227006"/>
              <a:gd name="connsiteY5" fmla="*/ 3518453 h 6897758"/>
              <a:gd name="connsiteX6" fmla="*/ 854764 w 2227006"/>
              <a:gd name="connsiteY6" fmla="*/ 2619309 h 6897758"/>
              <a:gd name="connsiteX0" fmla="*/ 9371 w 1381613"/>
              <a:gd name="connsiteY0" fmla="*/ 2619309 h 6858000"/>
              <a:gd name="connsiteX1" fmla="*/ 0 w 1381613"/>
              <a:gd name="connsiteY1" fmla="*/ 0 h 6858000"/>
              <a:gd name="connsiteX2" fmla="*/ 1381613 w 1381613"/>
              <a:gd name="connsiteY2" fmla="*/ 3429000 h 6858000"/>
              <a:gd name="connsiteX3" fmla="*/ 0 w 1381613"/>
              <a:gd name="connsiteY3" fmla="*/ 6858000 h 6858000"/>
              <a:gd name="connsiteX4" fmla="*/ 9371 w 1381613"/>
              <a:gd name="connsiteY4" fmla="*/ 6818243 h 6858000"/>
              <a:gd name="connsiteX5" fmla="*/ 9371 w 1381613"/>
              <a:gd name="connsiteY5" fmla="*/ 3518453 h 6858000"/>
              <a:gd name="connsiteX6" fmla="*/ 9371 w 1381613"/>
              <a:gd name="connsiteY6" fmla="*/ 26193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613" h="6858000">
                <a:moveTo>
                  <a:pt x="9371" y="2619309"/>
                </a:moveTo>
                <a:cubicBezTo>
                  <a:pt x="6247" y="1746206"/>
                  <a:pt x="3124" y="873103"/>
                  <a:pt x="0" y="0"/>
                </a:cubicBezTo>
                <a:lnTo>
                  <a:pt x="1381613" y="3429000"/>
                </a:lnTo>
                <a:lnTo>
                  <a:pt x="0" y="6858000"/>
                </a:lnTo>
                <a:lnTo>
                  <a:pt x="9371" y="6818243"/>
                </a:lnTo>
                <a:lnTo>
                  <a:pt x="9371" y="3518453"/>
                </a:lnTo>
                <a:lnTo>
                  <a:pt x="9371" y="2619309"/>
                </a:lnTo>
                <a:close/>
              </a:path>
            </a:pathLst>
          </a:cu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30" name="Group 29">
            <a:extLst>
              <a:ext uri="{FF2B5EF4-FFF2-40B4-BE49-F238E27FC236}">
                <a16:creationId xmlns:a16="http://schemas.microsoft.com/office/drawing/2014/main" id="{A31190F2-91F6-4842-93A9-519D2D5FFB0B}"/>
              </a:ext>
            </a:extLst>
          </p:cNvPr>
          <p:cNvGrpSpPr/>
          <p:nvPr/>
        </p:nvGrpSpPr>
        <p:grpSpPr>
          <a:xfrm>
            <a:off x="431993" y="6361796"/>
            <a:ext cx="1601254" cy="271040"/>
            <a:chOff x="390384" y="6475388"/>
            <a:chExt cx="1601254" cy="271040"/>
          </a:xfrm>
        </p:grpSpPr>
        <p:pic>
          <p:nvPicPr>
            <p:cNvPr id="31" name="Picture 30">
              <a:extLst>
                <a:ext uri="{FF2B5EF4-FFF2-40B4-BE49-F238E27FC236}">
                  <a16:creationId xmlns:a16="http://schemas.microsoft.com/office/drawing/2014/main" id="{0B4231EF-72DD-4DAF-8795-A54AE7C6C30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41570" y="6491523"/>
              <a:ext cx="650068" cy="238770"/>
            </a:xfrm>
            <a:prstGeom prst="rect">
              <a:avLst/>
            </a:prstGeom>
          </p:spPr>
        </p:pic>
        <p:pic>
          <p:nvPicPr>
            <p:cNvPr id="32" name="Graphic 31">
              <a:extLst>
                <a:ext uri="{FF2B5EF4-FFF2-40B4-BE49-F238E27FC236}">
                  <a16:creationId xmlns:a16="http://schemas.microsoft.com/office/drawing/2014/main" id="{C00655AA-BFF3-4F65-8D55-82B38BFD343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0384" y="6475388"/>
              <a:ext cx="732269" cy="271040"/>
            </a:xfrm>
            <a:prstGeom prst="rect">
              <a:avLst/>
            </a:prstGeom>
          </p:spPr>
        </p:pic>
      </p:grpSp>
      <p:grpSp>
        <p:nvGrpSpPr>
          <p:cNvPr id="39" name="Group 38">
            <a:extLst>
              <a:ext uri="{FF2B5EF4-FFF2-40B4-BE49-F238E27FC236}">
                <a16:creationId xmlns:a16="http://schemas.microsoft.com/office/drawing/2014/main" id="{1AAAC02C-E6B5-45AF-8A55-938A1157536C}"/>
              </a:ext>
            </a:extLst>
          </p:cNvPr>
          <p:cNvGrpSpPr/>
          <p:nvPr/>
        </p:nvGrpSpPr>
        <p:grpSpPr>
          <a:xfrm>
            <a:off x="10863323" y="365125"/>
            <a:ext cx="909837" cy="299038"/>
            <a:chOff x="10863323" y="365125"/>
            <a:chExt cx="909837" cy="299038"/>
          </a:xfrm>
          <a:solidFill>
            <a:srgbClr val="C92018"/>
          </a:solidFill>
        </p:grpSpPr>
        <p:sp>
          <p:nvSpPr>
            <p:cNvPr id="40" name="Arrow: Chevron 39">
              <a:extLst>
                <a:ext uri="{FF2B5EF4-FFF2-40B4-BE49-F238E27FC236}">
                  <a16:creationId xmlns:a16="http://schemas.microsoft.com/office/drawing/2014/main" id="{66316D74-E295-46D0-8DA9-301DC151FF54}"/>
                </a:ext>
              </a:extLst>
            </p:cNvPr>
            <p:cNvSpPr/>
            <p:nvPr/>
          </p:nvSpPr>
          <p:spPr>
            <a:xfrm>
              <a:off x="10863323" y="367373"/>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Arrow: Chevron 40">
              <a:extLst>
                <a:ext uri="{FF2B5EF4-FFF2-40B4-BE49-F238E27FC236}">
                  <a16:creationId xmlns:a16="http://schemas.microsoft.com/office/drawing/2014/main" id="{5C9FF1EA-7695-4829-8602-D31B16CD949D}"/>
                </a:ext>
              </a:extLst>
            </p:cNvPr>
            <p:cNvSpPr/>
            <p:nvPr/>
          </p:nvSpPr>
          <p:spPr>
            <a:xfrm>
              <a:off x="11305890" y="365125"/>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3809751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E6E11-1D82-45D0-960C-56C0A3A2B314}"/>
              </a:ext>
            </a:extLst>
          </p:cNvPr>
          <p:cNvSpPr>
            <a:spLocks noGrp="1"/>
          </p:cNvSpPr>
          <p:nvPr>
            <p:ph type="title" hasCustomPrompt="1"/>
          </p:nvPr>
        </p:nvSpPr>
        <p:spPr>
          <a:xfrm>
            <a:off x="1517650" y="515768"/>
            <a:ext cx="7626349" cy="4046707"/>
          </a:xfrm>
        </p:spPr>
        <p:txBody>
          <a:bodyPr anchor="b"/>
          <a:lstStyle>
            <a:lvl1pPr>
              <a:defRPr sz="6000">
                <a:solidFill>
                  <a:srgbClr val="000000"/>
                </a:solidFill>
              </a:defRPr>
            </a:lvl1pPr>
          </a:lstStyle>
          <a:p>
            <a:r>
              <a:rPr lang="en-US" dirty="0"/>
              <a:t>Click to edit </a:t>
            </a:r>
            <a:br>
              <a:rPr lang="en-US" dirty="0"/>
            </a:br>
            <a:r>
              <a:rPr lang="en-US" dirty="0"/>
              <a:t>Master title style</a:t>
            </a:r>
            <a:endParaRPr lang="en-GB" dirty="0"/>
          </a:p>
        </p:txBody>
      </p:sp>
      <p:sp>
        <p:nvSpPr>
          <p:cNvPr id="3" name="Text Placeholder 2">
            <a:extLst>
              <a:ext uri="{FF2B5EF4-FFF2-40B4-BE49-F238E27FC236}">
                <a16:creationId xmlns:a16="http://schemas.microsoft.com/office/drawing/2014/main" id="{5C532C2E-000B-4A49-BD28-F11E342109C4}"/>
              </a:ext>
            </a:extLst>
          </p:cNvPr>
          <p:cNvSpPr>
            <a:spLocks noGrp="1"/>
          </p:cNvSpPr>
          <p:nvPr>
            <p:ph type="body" idx="1"/>
          </p:nvPr>
        </p:nvSpPr>
        <p:spPr>
          <a:xfrm>
            <a:off x="1524000" y="4589464"/>
            <a:ext cx="7626350" cy="1752768"/>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39" name="Graphic 38">
            <a:extLst>
              <a:ext uri="{FF2B5EF4-FFF2-40B4-BE49-F238E27FC236}">
                <a16:creationId xmlns:a16="http://schemas.microsoft.com/office/drawing/2014/main" id="{306B11CD-128C-4BCD-8513-21B2F0BAB748}"/>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31993" y="360684"/>
            <a:ext cx="858828" cy="301231"/>
          </a:xfrm>
          <a:prstGeom prst="rect">
            <a:avLst/>
          </a:prstGeom>
        </p:spPr>
      </p:pic>
      <p:sp>
        <p:nvSpPr>
          <p:cNvPr id="40" name="Arrow: Chevron 15">
            <a:extLst>
              <a:ext uri="{FF2B5EF4-FFF2-40B4-BE49-F238E27FC236}">
                <a16:creationId xmlns:a16="http://schemas.microsoft.com/office/drawing/2014/main" id="{D41197A8-F29A-4D3C-A1AE-C80A0B41920A}"/>
              </a:ext>
            </a:extLst>
          </p:cNvPr>
          <p:cNvSpPr/>
          <p:nvPr/>
        </p:nvSpPr>
        <p:spPr>
          <a:xfrm>
            <a:off x="-9371" y="0"/>
            <a:ext cx="1381613" cy="6858000"/>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1381613 w 9144000"/>
              <a:gd name="connsiteY5" fmla="*/ 3474719 h 6903719"/>
              <a:gd name="connsiteX6" fmla="*/ 6658576 w 9144000"/>
              <a:gd name="connsiteY6" fmla="*/ 0 h 6903719"/>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6519429 w 9144000"/>
              <a:gd name="connsiteY5" fmla="*/ 3623807 h 6903719"/>
              <a:gd name="connsiteX6" fmla="*/ 6658576 w 9144000"/>
              <a:gd name="connsiteY6" fmla="*/ 0 h 6903719"/>
              <a:gd name="connsiteX0" fmla="*/ 139147 w 2624571"/>
              <a:gd name="connsiteY0" fmla="*/ 0 h 6943477"/>
              <a:gd name="connsiteX1" fmla="*/ 1242958 w 2624571"/>
              <a:gd name="connsiteY1" fmla="*/ 45719 h 6943477"/>
              <a:gd name="connsiteX2" fmla="*/ 2624571 w 2624571"/>
              <a:gd name="connsiteY2" fmla="*/ 3474719 h 6943477"/>
              <a:gd name="connsiteX3" fmla="*/ 1242958 w 2624571"/>
              <a:gd name="connsiteY3" fmla="*/ 6903719 h 6943477"/>
              <a:gd name="connsiteX4" fmla="*/ 397565 w 2624571"/>
              <a:gd name="connsiteY4" fmla="*/ 6943477 h 6943477"/>
              <a:gd name="connsiteX5" fmla="*/ 0 w 2624571"/>
              <a:gd name="connsiteY5" fmla="*/ 3623807 h 6943477"/>
              <a:gd name="connsiteX6" fmla="*/ 139147 w 2624571"/>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536713 w 2485424"/>
              <a:gd name="connsiteY5" fmla="*/ 3603929 h 6943477"/>
              <a:gd name="connsiteX6" fmla="*/ 0 w 2485424"/>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1013791 w 2485424"/>
              <a:gd name="connsiteY5" fmla="*/ 3584050 h 6943477"/>
              <a:gd name="connsiteX6" fmla="*/ 0 w 2485424"/>
              <a:gd name="connsiteY6" fmla="*/ 0 h 6943477"/>
              <a:gd name="connsiteX0" fmla="*/ 556590 w 2227006"/>
              <a:gd name="connsiteY0" fmla="*/ 59636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755373 w 2227006"/>
              <a:gd name="connsiteY5" fmla="*/ 3538331 h 6897758"/>
              <a:gd name="connsiteX6" fmla="*/ 556590 w 2227006"/>
              <a:gd name="connsiteY6" fmla="*/ 59636 h 6897758"/>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755373 w 2227006"/>
              <a:gd name="connsiteY5" fmla="*/ 3584050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1073425 w 2227006"/>
              <a:gd name="connsiteY5" fmla="*/ 3623807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854764 w 2227006"/>
              <a:gd name="connsiteY5" fmla="*/ 3564172 h 6943477"/>
              <a:gd name="connsiteX6" fmla="*/ 735494 w 2227006"/>
              <a:gd name="connsiteY6" fmla="*/ 0 h 6943477"/>
              <a:gd name="connsiteX0" fmla="*/ 854764 w 2227006"/>
              <a:gd name="connsiteY0" fmla="*/ 2619309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854764 w 2227006"/>
              <a:gd name="connsiteY5" fmla="*/ 3518453 h 6897758"/>
              <a:gd name="connsiteX6" fmla="*/ 854764 w 2227006"/>
              <a:gd name="connsiteY6" fmla="*/ 2619309 h 6897758"/>
              <a:gd name="connsiteX0" fmla="*/ 9371 w 1381613"/>
              <a:gd name="connsiteY0" fmla="*/ 2619309 h 6858000"/>
              <a:gd name="connsiteX1" fmla="*/ 0 w 1381613"/>
              <a:gd name="connsiteY1" fmla="*/ 0 h 6858000"/>
              <a:gd name="connsiteX2" fmla="*/ 1381613 w 1381613"/>
              <a:gd name="connsiteY2" fmla="*/ 3429000 h 6858000"/>
              <a:gd name="connsiteX3" fmla="*/ 0 w 1381613"/>
              <a:gd name="connsiteY3" fmla="*/ 6858000 h 6858000"/>
              <a:gd name="connsiteX4" fmla="*/ 9371 w 1381613"/>
              <a:gd name="connsiteY4" fmla="*/ 6818243 h 6858000"/>
              <a:gd name="connsiteX5" fmla="*/ 9371 w 1381613"/>
              <a:gd name="connsiteY5" fmla="*/ 3518453 h 6858000"/>
              <a:gd name="connsiteX6" fmla="*/ 9371 w 1381613"/>
              <a:gd name="connsiteY6" fmla="*/ 26193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613" h="6858000">
                <a:moveTo>
                  <a:pt x="9371" y="2619309"/>
                </a:moveTo>
                <a:cubicBezTo>
                  <a:pt x="6247" y="1746206"/>
                  <a:pt x="3124" y="873103"/>
                  <a:pt x="0" y="0"/>
                </a:cubicBezTo>
                <a:lnTo>
                  <a:pt x="1381613" y="3429000"/>
                </a:lnTo>
                <a:lnTo>
                  <a:pt x="0" y="6858000"/>
                </a:lnTo>
                <a:lnTo>
                  <a:pt x="9371" y="6818243"/>
                </a:lnTo>
                <a:lnTo>
                  <a:pt x="9371" y="3518453"/>
                </a:lnTo>
                <a:lnTo>
                  <a:pt x="9371" y="2619309"/>
                </a:lnTo>
                <a:close/>
              </a:path>
            </a:pathLst>
          </a:cu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1" name="Group 40">
            <a:extLst>
              <a:ext uri="{FF2B5EF4-FFF2-40B4-BE49-F238E27FC236}">
                <a16:creationId xmlns:a16="http://schemas.microsoft.com/office/drawing/2014/main" id="{2F5F7290-1F89-40D2-A486-F0927C85F791}"/>
              </a:ext>
            </a:extLst>
          </p:cNvPr>
          <p:cNvGrpSpPr/>
          <p:nvPr/>
        </p:nvGrpSpPr>
        <p:grpSpPr>
          <a:xfrm>
            <a:off x="431993" y="6361796"/>
            <a:ext cx="1601254" cy="271040"/>
            <a:chOff x="390384" y="6475388"/>
            <a:chExt cx="1601254" cy="271040"/>
          </a:xfrm>
        </p:grpSpPr>
        <p:pic>
          <p:nvPicPr>
            <p:cNvPr id="42" name="Picture 41">
              <a:extLst>
                <a:ext uri="{FF2B5EF4-FFF2-40B4-BE49-F238E27FC236}">
                  <a16:creationId xmlns:a16="http://schemas.microsoft.com/office/drawing/2014/main" id="{064A4EBC-94AD-46C8-B506-0FA3CD6BFA2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41570" y="6491523"/>
              <a:ext cx="650068" cy="238770"/>
            </a:xfrm>
            <a:prstGeom prst="rect">
              <a:avLst/>
            </a:prstGeom>
          </p:spPr>
        </p:pic>
        <p:pic>
          <p:nvPicPr>
            <p:cNvPr id="43" name="Graphic 42">
              <a:extLst>
                <a:ext uri="{FF2B5EF4-FFF2-40B4-BE49-F238E27FC236}">
                  <a16:creationId xmlns:a16="http://schemas.microsoft.com/office/drawing/2014/main" id="{45AD7C17-8437-4BD5-8C6B-616C9A74EB3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0384" y="6475388"/>
              <a:ext cx="732269" cy="271040"/>
            </a:xfrm>
            <a:prstGeom prst="rect">
              <a:avLst/>
            </a:prstGeom>
          </p:spPr>
        </p:pic>
      </p:grpSp>
      <p:sp>
        <p:nvSpPr>
          <p:cNvPr id="10" name="Arrow: Chevron 9">
            <a:extLst>
              <a:ext uri="{FF2B5EF4-FFF2-40B4-BE49-F238E27FC236}">
                <a16:creationId xmlns:a16="http://schemas.microsoft.com/office/drawing/2014/main" id="{B4F659F2-968D-4BA9-92F9-9AA7A57ED853}"/>
              </a:ext>
            </a:extLst>
          </p:cNvPr>
          <p:cNvSpPr/>
          <p:nvPr userDrawn="1"/>
        </p:nvSpPr>
        <p:spPr>
          <a:xfrm>
            <a:off x="7768222" y="0"/>
            <a:ext cx="4442535" cy="6872067"/>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0 w 9144000"/>
              <a:gd name="connsiteY0" fmla="*/ 0 h 6858000"/>
              <a:gd name="connsiteX1" fmla="*/ 4737833 w 9144000"/>
              <a:gd name="connsiteY1" fmla="*/ 1083212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0 w 7762387"/>
              <a:gd name="connsiteY0" fmla="*/ 0 h 6858000"/>
              <a:gd name="connsiteX1" fmla="*/ 4737833 w 7762387"/>
              <a:gd name="connsiteY1" fmla="*/ 1083212 h 6858000"/>
              <a:gd name="connsiteX2" fmla="*/ 4614204 w 7762387"/>
              <a:gd name="connsiteY2" fmla="*/ 3513406 h 6858000"/>
              <a:gd name="connsiteX3" fmla="*/ 7762387 w 7762387"/>
              <a:gd name="connsiteY3" fmla="*/ 6858000 h 6858000"/>
              <a:gd name="connsiteX4" fmla="*/ 0 w 7762387"/>
              <a:gd name="connsiteY4" fmla="*/ 6858000 h 6858000"/>
              <a:gd name="connsiteX5" fmla="*/ 1381613 w 7762387"/>
              <a:gd name="connsiteY5" fmla="*/ 3429000 h 6858000"/>
              <a:gd name="connsiteX6" fmla="*/ 0 w 7762387"/>
              <a:gd name="connsiteY6" fmla="*/ 0 h 6858000"/>
              <a:gd name="connsiteX0" fmla="*/ 0 w 4878510"/>
              <a:gd name="connsiteY0" fmla="*/ 0 h 6858000"/>
              <a:gd name="connsiteX1" fmla="*/ 4737833 w 4878510"/>
              <a:gd name="connsiteY1" fmla="*/ 1083212 h 6858000"/>
              <a:gd name="connsiteX2" fmla="*/ 4614204 w 4878510"/>
              <a:gd name="connsiteY2" fmla="*/ 3513406 h 6858000"/>
              <a:gd name="connsiteX3" fmla="*/ 4878510 w 4878510"/>
              <a:gd name="connsiteY3" fmla="*/ 6801729 h 6858000"/>
              <a:gd name="connsiteX4" fmla="*/ 0 w 4878510"/>
              <a:gd name="connsiteY4" fmla="*/ 6858000 h 6858000"/>
              <a:gd name="connsiteX5" fmla="*/ 1381613 w 4878510"/>
              <a:gd name="connsiteY5" fmla="*/ 3429000 h 6858000"/>
              <a:gd name="connsiteX6" fmla="*/ 0 w 4878510"/>
              <a:gd name="connsiteY6" fmla="*/ 0 h 6858000"/>
              <a:gd name="connsiteX0" fmla="*/ 0 w 4878510"/>
              <a:gd name="connsiteY0" fmla="*/ 0 h 6858000"/>
              <a:gd name="connsiteX1" fmla="*/ 4442411 w 4878510"/>
              <a:gd name="connsiteY1" fmla="*/ 0 h 6858000"/>
              <a:gd name="connsiteX2" fmla="*/ 4614204 w 4878510"/>
              <a:gd name="connsiteY2" fmla="*/ 3513406 h 6858000"/>
              <a:gd name="connsiteX3" fmla="*/ 4878510 w 4878510"/>
              <a:gd name="connsiteY3" fmla="*/ 6801729 h 6858000"/>
              <a:gd name="connsiteX4" fmla="*/ 0 w 4878510"/>
              <a:gd name="connsiteY4" fmla="*/ 6858000 h 6858000"/>
              <a:gd name="connsiteX5" fmla="*/ 1381613 w 4878510"/>
              <a:gd name="connsiteY5" fmla="*/ 3429000 h 6858000"/>
              <a:gd name="connsiteX6" fmla="*/ 0 w 4878510"/>
              <a:gd name="connsiteY6" fmla="*/ 0 h 6858000"/>
              <a:gd name="connsiteX0" fmla="*/ 0 w 4878510"/>
              <a:gd name="connsiteY0" fmla="*/ 0 h 6858000"/>
              <a:gd name="connsiteX1" fmla="*/ 4442411 w 4878510"/>
              <a:gd name="connsiteY1" fmla="*/ 0 h 6858000"/>
              <a:gd name="connsiteX2" fmla="*/ 4389121 w 4878510"/>
              <a:gd name="connsiteY2" fmla="*/ 3583745 h 6858000"/>
              <a:gd name="connsiteX3" fmla="*/ 4878510 w 4878510"/>
              <a:gd name="connsiteY3" fmla="*/ 6801729 h 6858000"/>
              <a:gd name="connsiteX4" fmla="*/ 0 w 4878510"/>
              <a:gd name="connsiteY4" fmla="*/ 6858000 h 6858000"/>
              <a:gd name="connsiteX5" fmla="*/ 1381613 w 4878510"/>
              <a:gd name="connsiteY5" fmla="*/ 3429000 h 6858000"/>
              <a:gd name="connsiteX6" fmla="*/ 0 w 4878510"/>
              <a:gd name="connsiteY6" fmla="*/ 0 h 6858000"/>
              <a:gd name="connsiteX0" fmla="*/ 0 w 4442411"/>
              <a:gd name="connsiteY0" fmla="*/ 0 h 6872067"/>
              <a:gd name="connsiteX1" fmla="*/ 4442411 w 4442411"/>
              <a:gd name="connsiteY1" fmla="*/ 0 h 6872067"/>
              <a:gd name="connsiteX2" fmla="*/ 4389121 w 4442411"/>
              <a:gd name="connsiteY2" fmla="*/ 3583745 h 6872067"/>
              <a:gd name="connsiteX3" fmla="*/ 4428344 w 4442411"/>
              <a:gd name="connsiteY3" fmla="*/ 6872067 h 6872067"/>
              <a:gd name="connsiteX4" fmla="*/ 0 w 4442411"/>
              <a:gd name="connsiteY4" fmla="*/ 6858000 h 6872067"/>
              <a:gd name="connsiteX5" fmla="*/ 1381613 w 4442411"/>
              <a:gd name="connsiteY5" fmla="*/ 3429000 h 6872067"/>
              <a:gd name="connsiteX6" fmla="*/ 0 w 4442411"/>
              <a:gd name="connsiteY6" fmla="*/ 0 h 6872067"/>
              <a:gd name="connsiteX0" fmla="*/ 0 w 4442535"/>
              <a:gd name="connsiteY0" fmla="*/ 0 h 6872067"/>
              <a:gd name="connsiteX1" fmla="*/ 4442411 w 4442535"/>
              <a:gd name="connsiteY1" fmla="*/ 0 h 6872067"/>
              <a:gd name="connsiteX2" fmla="*/ 4442535 w 4442535"/>
              <a:gd name="connsiteY2" fmla="*/ 3601329 h 6872067"/>
              <a:gd name="connsiteX3" fmla="*/ 4428344 w 4442535"/>
              <a:gd name="connsiteY3" fmla="*/ 6872067 h 6872067"/>
              <a:gd name="connsiteX4" fmla="*/ 0 w 4442535"/>
              <a:gd name="connsiteY4" fmla="*/ 6858000 h 6872067"/>
              <a:gd name="connsiteX5" fmla="*/ 1381613 w 4442535"/>
              <a:gd name="connsiteY5" fmla="*/ 3429000 h 6872067"/>
              <a:gd name="connsiteX6" fmla="*/ 0 w 4442535"/>
              <a:gd name="connsiteY6" fmla="*/ 0 h 68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2535" h="6872067">
                <a:moveTo>
                  <a:pt x="0" y="0"/>
                </a:moveTo>
                <a:lnTo>
                  <a:pt x="4442411" y="0"/>
                </a:lnTo>
                <a:cubicBezTo>
                  <a:pt x="4442452" y="1200443"/>
                  <a:pt x="4442494" y="2400886"/>
                  <a:pt x="4442535" y="3601329"/>
                </a:cubicBezTo>
                <a:cubicBezTo>
                  <a:pt x="4437805" y="4691575"/>
                  <a:pt x="4433074" y="5781821"/>
                  <a:pt x="4428344" y="6872067"/>
                </a:cubicBezTo>
                <a:lnTo>
                  <a:pt x="0" y="6858000"/>
                </a:lnTo>
                <a:lnTo>
                  <a:pt x="1381613" y="3429000"/>
                </a:lnTo>
                <a:lnTo>
                  <a:pt x="0" y="0"/>
                </a:lnTo>
                <a:close/>
              </a:path>
            </a:pathLst>
          </a:custGeom>
          <a:solidFill>
            <a:srgbClr val="C922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1" name="Graphic 10">
            <a:extLst>
              <a:ext uri="{FF2B5EF4-FFF2-40B4-BE49-F238E27FC236}">
                <a16:creationId xmlns:a16="http://schemas.microsoft.com/office/drawing/2014/main" id="{4C4BAC5D-30BF-4F3A-B017-B8C890E93E3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31993" y="360684"/>
            <a:ext cx="858828" cy="301231"/>
          </a:xfrm>
          <a:prstGeom prst="rect">
            <a:avLst/>
          </a:prstGeom>
        </p:spPr>
      </p:pic>
      <p:sp>
        <p:nvSpPr>
          <p:cNvPr id="12" name="Arrow: Chevron 15">
            <a:extLst>
              <a:ext uri="{FF2B5EF4-FFF2-40B4-BE49-F238E27FC236}">
                <a16:creationId xmlns:a16="http://schemas.microsoft.com/office/drawing/2014/main" id="{11CCE167-D684-4EA0-A937-24C6FE13EFFE}"/>
              </a:ext>
            </a:extLst>
          </p:cNvPr>
          <p:cNvSpPr/>
          <p:nvPr userDrawn="1"/>
        </p:nvSpPr>
        <p:spPr>
          <a:xfrm>
            <a:off x="-9371" y="0"/>
            <a:ext cx="1381613" cy="6858000"/>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1381613 w 9144000"/>
              <a:gd name="connsiteY5" fmla="*/ 3474719 h 6903719"/>
              <a:gd name="connsiteX6" fmla="*/ 6658576 w 9144000"/>
              <a:gd name="connsiteY6" fmla="*/ 0 h 6903719"/>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6519429 w 9144000"/>
              <a:gd name="connsiteY5" fmla="*/ 3623807 h 6903719"/>
              <a:gd name="connsiteX6" fmla="*/ 6658576 w 9144000"/>
              <a:gd name="connsiteY6" fmla="*/ 0 h 6903719"/>
              <a:gd name="connsiteX0" fmla="*/ 139147 w 2624571"/>
              <a:gd name="connsiteY0" fmla="*/ 0 h 6943477"/>
              <a:gd name="connsiteX1" fmla="*/ 1242958 w 2624571"/>
              <a:gd name="connsiteY1" fmla="*/ 45719 h 6943477"/>
              <a:gd name="connsiteX2" fmla="*/ 2624571 w 2624571"/>
              <a:gd name="connsiteY2" fmla="*/ 3474719 h 6943477"/>
              <a:gd name="connsiteX3" fmla="*/ 1242958 w 2624571"/>
              <a:gd name="connsiteY3" fmla="*/ 6903719 h 6943477"/>
              <a:gd name="connsiteX4" fmla="*/ 397565 w 2624571"/>
              <a:gd name="connsiteY4" fmla="*/ 6943477 h 6943477"/>
              <a:gd name="connsiteX5" fmla="*/ 0 w 2624571"/>
              <a:gd name="connsiteY5" fmla="*/ 3623807 h 6943477"/>
              <a:gd name="connsiteX6" fmla="*/ 139147 w 2624571"/>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536713 w 2485424"/>
              <a:gd name="connsiteY5" fmla="*/ 3603929 h 6943477"/>
              <a:gd name="connsiteX6" fmla="*/ 0 w 2485424"/>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1013791 w 2485424"/>
              <a:gd name="connsiteY5" fmla="*/ 3584050 h 6943477"/>
              <a:gd name="connsiteX6" fmla="*/ 0 w 2485424"/>
              <a:gd name="connsiteY6" fmla="*/ 0 h 6943477"/>
              <a:gd name="connsiteX0" fmla="*/ 556590 w 2227006"/>
              <a:gd name="connsiteY0" fmla="*/ 59636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755373 w 2227006"/>
              <a:gd name="connsiteY5" fmla="*/ 3538331 h 6897758"/>
              <a:gd name="connsiteX6" fmla="*/ 556590 w 2227006"/>
              <a:gd name="connsiteY6" fmla="*/ 59636 h 6897758"/>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755373 w 2227006"/>
              <a:gd name="connsiteY5" fmla="*/ 3584050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1073425 w 2227006"/>
              <a:gd name="connsiteY5" fmla="*/ 3623807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854764 w 2227006"/>
              <a:gd name="connsiteY5" fmla="*/ 3564172 h 6943477"/>
              <a:gd name="connsiteX6" fmla="*/ 735494 w 2227006"/>
              <a:gd name="connsiteY6" fmla="*/ 0 h 6943477"/>
              <a:gd name="connsiteX0" fmla="*/ 854764 w 2227006"/>
              <a:gd name="connsiteY0" fmla="*/ 2619309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854764 w 2227006"/>
              <a:gd name="connsiteY5" fmla="*/ 3518453 h 6897758"/>
              <a:gd name="connsiteX6" fmla="*/ 854764 w 2227006"/>
              <a:gd name="connsiteY6" fmla="*/ 2619309 h 6897758"/>
              <a:gd name="connsiteX0" fmla="*/ 9371 w 1381613"/>
              <a:gd name="connsiteY0" fmla="*/ 2619309 h 6858000"/>
              <a:gd name="connsiteX1" fmla="*/ 0 w 1381613"/>
              <a:gd name="connsiteY1" fmla="*/ 0 h 6858000"/>
              <a:gd name="connsiteX2" fmla="*/ 1381613 w 1381613"/>
              <a:gd name="connsiteY2" fmla="*/ 3429000 h 6858000"/>
              <a:gd name="connsiteX3" fmla="*/ 0 w 1381613"/>
              <a:gd name="connsiteY3" fmla="*/ 6858000 h 6858000"/>
              <a:gd name="connsiteX4" fmla="*/ 9371 w 1381613"/>
              <a:gd name="connsiteY4" fmla="*/ 6818243 h 6858000"/>
              <a:gd name="connsiteX5" fmla="*/ 9371 w 1381613"/>
              <a:gd name="connsiteY5" fmla="*/ 3518453 h 6858000"/>
              <a:gd name="connsiteX6" fmla="*/ 9371 w 1381613"/>
              <a:gd name="connsiteY6" fmla="*/ 26193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613" h="6858000">
                <a:moveTo>
                  <a:pt x="9371" y="2619309"/>
                </a:moveTo>
                <a:cubicBezTo>
                  <a:pt x="6247" y="1746206"/>
                  <a:pt x="3124" y="873103"/>
                  <a:pt x="0" y="0"/>
                </a:cubicBezTo>
                <a:lnTo>
                  <a:pt x="1381613" y="3429000"/>
                </a:lnTo>
                <a:lnTo>
                  <a:pt x="0" y="6858000"/>
                </a:lnTo>
                <a:lnTo>
                  <a:pt x="9371" y="6818243"/>
                </a:lnTo>
                <a:lnTo>
                  <a:pt x="9371" y="3518453"/>
                </a:lnTo>
                <a:lnTo>
                  <a:pt x="9371" y="2619309"/>
                </a:lnTo>
                <a:close/>
              </a:path>
            </a:pathLst>
          </a:cu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3" name="Group 12">
            <a:extLst>
              <a:ext uri="{FF2B5EF4-FFF2-40B4-BE49-F238E27FC236}">
                <a16:creationId xmlns:a16="http://schemas.microsoft.com/office/drawing/2014/main" id="{F41DCDC9-981A-4076-A1E2-12B9A697CFF1}"/>
              </a:ext>
            </a:extLst>
          </p:cNvPr>
          <p:cNvGrpSpPr/>
          <p:nvPr userDrawn="1"/>
        </p:nvGrpSpPr>
        <p:grpSpPr>
          <a:xfrm>
            <a:off x="431993" y="6361796"/>
            <a:ext cx="1601254" cy="271040"/>
            <a:chOff x="390384" y="6475388"/>
            <a:chExt cx="1601254" cy="271040"/>
          </a:xfrm>
        </p:grpSpPr>
        <p:pic>
          <p:nvPicPr>
            <p:cNvPr id="14" name="Picture 13">
              <a:extLst>
                <a:ext uri="{FF2B5EF4-FFF2-40B4-BE49-F238E27FC236}">
                  <a16:creationId xmlns:a16="http://schemas.microsoft.com/office/drawing/2014/main" id="{9B51DC51-7755-4960-9D30-D47E9BE825A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41570" y="6491523"/>
              <a:ext cx="650068" cy="238770"/>
            </a:xfrm>
            <a:prstGeom prst="rect">
              <a:avLst/>
            </a:prstGeom>
          </p:spPr>
        </p:pic>
        <p:pic>
          <p:nvPicPr>
            <p:cNvPr id="15" name="Graphic 14">
              <a:extLst>
                <a:ext uri="{FF2B5EF4-FFF2-40B4-BE49-F238E27FC236}">
                  <a16:creationId xmlns:a16="http://schemas.microsoft.com/office/drawing/2014/main" id="{1E67EFCD-3D03-44FB-8678-02CF1DD0FBF5}"/>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0384" y="6475388"/>
              <a:ext cx="732269" cy="271040"/>
            </a:xfrm>
            <a:prstGeom prst="rect">
              <a:avLst/>
            </a:prstGeom>
          </p:spPr>
        </p:pic>
      </p:grpSp>
    </p:spTree>
    <p:extLst>
      <p:ext uri="{BB962C8B-B14F-4D97-AF65-F5344CB8AC3E}">
        <p14:creationId xmlns:p14="http://schemas.microsoft.com/office/powerpoint/2010/main" val="4007078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E1211-A34A-4AE1-BE23-D05941295788}"/>
              </a:ext>
            </a:extLst>
          </p:cNvPr>
          <p:cNvSpPr>
            <a:spLocks noGrp="1"/>
          </p:cNvSpPr>
          <p:nvPr>
            <p:ph sz="half" idx="1"/>
          </p:nvPr>
        </p:nvSpPr>
        <p:spPr>
          <a:xfrm>
            <a:off x="1523997" y="1825625"/>
            <a:ext cx="50993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54650926-9130-4A9F-9513-B65BB067B49C}"/>
              </a:ext>
            </a:extLst>
          </p:cNvPr>
          <p:cNvSpPr>
            <a:spLocks noGrp="1"/>
          </p:cNvSpPr>
          <p:nvPr>
            <p:ph sz="half" idx="2"/>
          </p:nvPr>
        </p:nvSpPr>
        <p:spPr>
          <a:xfrm>
            <a:off x="6673800" y="1825625"/>
            <a:ext cx="50993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itle 16">
            <a:extLst>
              <a:ext uri="{FF2B5EF4-FFF2-40B4-BE49-F238E27FC236}">
                <a16:creationId xmlns:a16="http://schemas.microsoft.com/office/drawing/2014/main" id="{0FE58BBC-F2FF-4EE9-AE6F-947C58D25159}"/>
              </a:ext>
            </a:extLst>
          </p:cNvPr>
          <p:cNvSpPr>
            <a:spLocks noGrp="1"/>
          </p:cNvSpPr>
          <p:nvPr>
            <p:ph type="title"/>
          </p:nvPr>
        </p:nvSpPr>
        <p:spPr>
          <a:xfrm>
            <a:off x="1523997" y="661915"/>
            <a:ext cx="10249163" cy="1028773"/>
          </a:xfrm>
        </p:spPr>
        <p:txBody>
          <a:bodyPr/>
          <a:lstStyle/>
          <a:p>
            <a:r>
              <a:rPr lang="en-US"/>
              <a:t>Click to edit Master title style</a:t>
            </a:r>
            <a:endParaRPr lang="en-GB" dirty="0"/>
          </a:p>
        </p:txBody>
      </p:sp>
      <p:pic>
        <p:nvPicPr>
          <p:cNvPr id="39" name="Graphic 38">
            <a:extLst>
              <a:ext uri="{FF2B5EF4-FFF2-40B4-BE49-F238E27FC236}">
                <a16:creationId xmlns:a16="http://schemas.microsoft.com/office/drawing/2014/main" id="{6DE75F51-CE23-49BA-882A-BD735EA7F7D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31993" y="360684"/>
            <a:ext cx="858828" cy="301231"/>
          </a:xfrm>
          <a:prstGeom prst="rect">
            <a:avLst/>
          </a:prstGeom>
        </p:spPr>
      </p:pic>
      <p:sp>
        <p:nvSpPr>
          <p:cNvPr id="40" name="Arrow: Chevron 15">
            <a:extLst>
              <a:ext uri="{FF2B5EF4-FFF2-40B4-BE49-F238E27FC236}">
                <a16:creationId xmlns:a16="http://schemas.microsoft.com/office/drawing/2014/main" id="{F714AB84-6B2E-427A-A483-6649347759CB}"/>
              </a:ext>
            </a:extLst>
          </p:cNvPr>
          <p:cNvSpPr/>
          <p:nvPr/>
        </p:nvSpPr>
        <p:spPr>
          <a:xfrm>
            <a:off x="-9371" y="0"/>
            <a:ext cx="1381613" cy="6858000"/>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1381613 w 9144000"/>
              <a:gd name="connsiteY5" fmla="*/ 3474719 h 6903719"/>
              <a:gd name="connsiteX6" fmla="*/ 6658576 w 9144000"/>
              <a:gd name="connsiteY6" fmla="*/ 0 h 6903719"/>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6519429 w 9144000"/>
              <a:gd name="connsiteY5" fmla="*/ 3623807 h 6903719"/>
              <a:gd name="connsiteX6" fmla="*/ 6658576 w 9144000"/>
              <a:gd name="connsiteY6" fmla="*/ 0 h 6903719"/>
              <a:gd name="connsiteX0" fmla="*/ 139147 w 2624571"/>
              <a:gd name="connsiteY0" fmla="*/ 0 h 6943477"/>
              <a:gd name="connsiteX1" fmla="*/ 1242958 w 2624571"/>
              <a:gd name="connsiteY1" fmla="*/ 45719 h 6943477"/>
              <a:gd name="connsiteX2" fmla="*/ 2624571 w 2624571"/>
              <a:gd name="connsiteY2" fmla="*/ 3474719 h 6943477"/>
              <a:gd name="connsiteX3" fmla="*/ 1242958 w 2624571"/>
              <a:gd name="connsiteY3" fmla="*/ 6903719 h 6943477"/>
              <a:gd name="connsiteX4" fmla="*/ 397565 w 2624571"/>
              <a:gd name="connsiteY4" fmla="*/ 6943477 h 6943477"/>
              <a:gd name="connsiteX5" fmla="*/ 0 w 2624571"/>
              <a:gd name="connsiteY5" fmla="*/ 3623807 h 6943477"/>
              <a:gd name="connsiteX6" fmla="*/ 139147 w 2624571"/>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536713 w 2485424"/>
              <a:gd name="connsiteY5" fmla="*/ 3603929 h 6943477"/>
              <a:gd name="connsiteX6" fmla="*/ 0 w 2485424"/>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1013791 w 2485424"/>
              <a:gd name="connsiteY5" fmla="*/ 3584050 h 6943477"/>
              <a:gd name="connsiteX6" fmla="*/ 0 w 2485424"/>
              <a:gd name="connsiteY6" fmla="*/ 0 h 6943477"/>
              <a:gd name="connsiteX0" fmla="*/ 556590 w 2227006"/>
              <a:gd name="connsiteY0" fmla="*/ 59636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755373 w 2227006"/>
              <a:gd name="connsiteY5" fmla="*/ 3538331 h 6897758"/>
              <a:gd name="connsiteX6" fmla="*/ 556590 w 2227006"/>
              <a:gd name="connsiteY6" fmla="*/ 59636 h 6897758"/>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755373 w 2227006"/>
              <a:gd name="connsiteY5" fmla="*/ 3584050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1073425 w 2227006"/>
              <a:gd name="connsiteY5" fmla="*/ 3623807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854764 w 2227006"/>
              <a:gd name="connsiteY5" fmla="*/ 3564172 h 6943477"/>
              <a:gd name="connsiteX6" fmla="*/ 735494 w 2227006"/>
              <a:gd name="connsiteY6" fmla="*/ 0 h 6943477"/>
              <a:gd name="connsiteX0" fmla="*/ 854764 w 2227006"/>
              <a:gd name="connsiteY0" fmla="*/ 2619309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854764 w 2227006"/>
              <a:gd name="connsiteY5" fmla="*/ 3518453 h 6897758"/>
              <a:gd name="connsiteX6" fmla="*/ 854764 w 2227006"/>
              <a:gd name="connsiteY6" fmla="*/ 2619309 h 6897758"/>
              <a:gd name="connsiteX0" fmla="*/ 9371 w 1381613"/>
              <a:gd name="connsiteY0" fmla="*/ 2619309 h 6858000"/>
              <a:gd name="connsiteX1" fmla="*/ 0 w 1381613"/>
              <a:gd name="connsiteY1" fmla="*/ 0 h 6858000"/>
              <a:gd name="connsiteX2" fmla="*/ 1381613 w 1381613"/>
              <a:gd name="connsiteY2" fmla="*/ 3429000 h 6858000"/>
              <a:gd name="connsiteX3" fmla="*/ 0 w 1381613"/>
              <a:gd name="connsiteY3" fmla="*/ 6858000 h 6858000"/>
              <a:gd name="connsiteX4" fmla="*/ 9371 w 1381613"/>
              <a:gd name="connsiteY4" fmla="*/ 6818243 h 6858000"/>
              <a:gd name="connsiteX5" fmla="*/ 9371 w 1381613"/>
              <a:gd name="connsiteY5" fmla="*/ 3518453 h 6858000"/>
              <a:gd name="connsiteX6" fmla="*/ 9371 w 1381613"/>
              <a:gd name="connsiteY6" fmla="*/ 26193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613" h="6858000">
                <a:moveTo>
                  <a:pt x="9371" y="2619309"/>
                </a:moveTo>
                <a:cubicBezTo>
                  <a:pt x="6247" y="1746206"/>
                  <a:pt x="3124" y="873103"/>
                  <a:pt x="0" y="0"/>
                </a:cubicBezTo>
                <a:lnTo>
                  <a:pt x="1381613" y="3429000"/>
                </a:lnTo>
                <a:lnTo>
                  <a:pt x="0" y="6858000"/>
                </a:lnTo>
                <a:lnTo>
                  <a:pt x="9371" y="6818243"/>
                </a:lnTo>
                <a:lnTo>
                  <a:pt x="9371" y="3518453"/>
                </a:lnTo>
                <a:lnTo>
                  <a:pt x="9371" y="2619309"/>
                </a:lnTo>
                <a:close/>
              </a:path>
            </a:pathLst>
          </a:cu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1" name="Group 40">
            <a:extLst>
              <a:ext uri="{FF2B5EF4-FFF2-40B4-BE49-F238E27FC236}">
                <a16:creationId xmlns:a16="http://schemas.microsoft.com/office/drawing/2014/main" id="{0DAA4BD2-B57A-41E9-B999-49DBD698510B}"/>
              </a:ext>
            </a:extLst>
          </p:cNvPr>
          <p:cNvGrpSpPr/>
          <p:nvPr/>
        </p:nvGrpSpPr>
        <p:grpSpPr>
          <a:xfrm>
            <a:off x="431993" y="6361796"/>
            <a:ext cx="1601254" cy="271040"/>
            <a:chOff x="390384" y="6475388"/>
            <a:chExt cx="1601254" cy="271040"/>
          </a:xfrm>
        </p:grpSpPr>
        <p:pic>
          <p:nvPicPr>
            <p:cNvPr id="42" name="Picture 41">
              <a:extLst>
                <a:ext uri="{FF2B5EF4-FFF2-40B4-BE49-F238E27FC236}">
                  <a16:creationId xmlns:a16="http://schemas.microsoft.com/office/drawing/2014/main" id="{EAD6C852-7DA2-4BFD-95FD-2421D52952C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41570" y="6491523"/>
              <a:ext cx="650068" cy="238770"/>
            </a:xfrm>
            <a:prstGeom prst="rect">
              <a:avLst/>
            </a:prstGeom>
          </p:spPr>
        </p:pic>
        <p:pic>
          <p:nvPicPr>
            <p:cNvPr id="43" name="Graphic 42">
              <a:extLst>
                <a:ext uri="{FF2B5EF4-FFF2-40B4-BE49-F238E27FC236}">
                  <a16:creationId xmlns:a16="http://schemas.microsoft.com/office/drawing/2014/main" id="{F9433B85-13C2-411F-A9E6-6AA5922B82C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0384" y="6475388"/>
              <a:ext cx="732269" cy="271040"/>
            </a:xfrm>
            <a:prstGeom prst="rect">
              <a:avLst/>
            </a:prstGeom>
          </p:spPr>
        </p:pic>
      </p:grpSp>
      <p:grpSp>
        <p:nvGrpSpPr>
          <p:cNvPr id="44" name="Group 43">
            <a:extLst>
              <a:ext uri="{FF2B5EF4-FFF2-40B4-BE49-F238E27FC236}">
                <a16:creationId xmlns:a16="http://schemas.microsoft.com/office/drawing/2014/main" id="{6745CABC-211D-4A10-819D-7E8CB4E26E59}"/>
              </a:ext>
            </a:extLst>
          </p:cNvPr>
          <p:cNvGrpSpPr/>
          <p:nvPr/>
        </p:nvGrpSpPr>
        <p:grpSpPr>
          <a:xfrm>
            <a:off x="10863323" y="365125"/>
            <a:ext cx="909837" cy="299038"/>
            <a:chOff x="10863323" y="365125"/>
            <a:chExt cx="909837" cy="299038"/>
          </a:xfrm>
          <a:solidFill>
            <a:srgbClr val="C92018"/>
          </a:solidFill>
        </p:grpSpPr>
        <p:sp>
          <p:nvSpPr>
            <p:cNvPr id="45" name="Arrow: Chevron 44">
              <a:extLst>
                <a:ext uri="{FF2B5EF4-FFF2-40B4-BE49-F238E27FC236}">
                  <a16:creationId xmlns:a16="http://schemas.microsoft.com/office/drawing/2014/main" id="{69E48803-7ECC-4A5D-896C-99129FD6C976}"/>
                </a:ext>
              </a:extLst>
            </p:cNvPr>
            <p:cNvSpPr/>
            <p:nvPr/>
          </p:nvSpPr>
          <p:spPr>
            <a:xfrm>
              <a:off x="10863323" y="367373"/>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6" name="Arrow: Chevron 45">
              <a:extLst>
                <a:ext uri="{FF2B5EF4-FFF2-40B4-BE49-F238E27FC236}">
                  <a16:creationId xmlns:a16="http://schemas.microsoft.com/office/drawing/2014/main" id="{083D6CF8-C131-43E7-A40B-AD034ECEECB7}"/>
                </a:ext>
              </a:extLst>
            </p:cNvPr>
            <p:cNvSpPr/>
            <p:nvPr/>
          </p:nvSpPr>
          <p:spPr>
            <a:xfrm>
              <a:off x="11305890" y="365125"/>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pic>
        <p:nvPicPr>
          <p:cNvPr id="13" name="Graphic 12">
            <a:extLst>
              <a:ext uri="{FF2B5EF4-FFF2-40B4-BE49-F238E27FC236}">
                <a16:creationId xmlns:a16="http://schemas.microsoft.com/office/drawing/2014/main" id="{7D0C0443-1BD7-438F-93BA-3EEAB1F3628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31993" y="360684"/>
            <a:ext cx="858828" cy="301231"/>
          </a:xfrm>
          <a:prstGeom prst="rect">
            <a:avLst/>
          </a:prstGeom>
        </p:spPr>
      </p:pic>
      <p:sp>
        <p:nvSpPr>
          <p:cNvPr id="14" name="Arrow: Chevron 15">
            <a:extLst>
              <a:ext uri="{FF2B5EF4-FFF2-40B4-BE49-F238E27FC236}">
                <a16:creationId xmlns:a16="http://schemas.microsoft.com/office/drawing/2014/main" id="{E4DCB223-1205-4D2D-AB73-8EB87A3649CE}"/>
              </a:ext>
            </a:extLst>
          </p:cNvPr>
          <p:cNvSpPr/>
          <p:nvPr userDrawn="1"/>
        </p:nvSpPr>
        <p:spPr>
          <a:xfrm>
            <a:off x="-9371" y="0"/>
            <a:ext cx="1381613" cy="6858000"/>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1381613 w 9144000"/>
              <a:gd name="connsiteY5" fmla="*/ 3474719 h 6903719"/>
              <a:gd name="connsiteX6" fmla="*/ 6658576 w 9144000"/>
              <a:gd name="connsiteY6" fmla="*/ 0 h 6903719"/>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6519429 w 9144000"/>
              <a:gd name="connsiteY5" fmla="*/ 3623807 h 6903719"/>
              <a:gd name="connsiteX6" fmla="*/ 6658576 w 9144000"/>
              <a:gd name="connsiteY6" fmla="*/ 0 h 6903719"/>
              <a:gd name="connsiteX0" fmla="*/ 139147 w 2624571"/>
              <a:gd name="connsiteY0" fmla="*/ 0 h 6943477"/>
              <a:gd name="connsiteX1" fmla="*/ 1242958 w 2624571"/>
              <a:gd name="connsiteY1" fmla="*/ 45719 h 6943477"/>
              <a:gd name="connsiteX2" fmla="*/ 2624571 w 2624571"/>
              <a:gd name="connsiteY2" fmla="*/ 3474719 h 6943477"/>
              <a:gd name="connsiteX3" fmla="*/ 1242958 w 2624571"/>
              <a:gd name="connsiteY3" fmla="*/ 6903719 h 6943477"/>
              <a:gd name="connsiteX4" fmla="*/ 397565 w 2624571"/>
              <a:gd name="connsiteY4" fmla="*/ 6943477 h 6943477"/>
              <a:gd name="connsiteX5" fmla="*/ 0 w 2624571"/>
              <a:gd name="connsiteY5" fmla="*/ 3623807 h 6943477"/>
              <a:gd name="connsiteX6" fmla="*/ 139147 w 2624571"/>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536713 w 2485424"/>
              <a:gd name="connsiteY5" fmla="*/ 3603929 h 6943477"/>
              <a:gd name="connsiteX6" fmla="*/ 0 w 2485424"/>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1013791 w 2485424"/>
              <a:gd name="connsiteY5" fmla="*/ 3584050 h 6943477"/>
              <a:gd name="connsiteX6" fmla="*/ 0 w 2485424"/>
              <a:gd name="connsiteY6" fmla="*/ 0 h 6943477"/>
              <a:gd name="connsiteX0" fmla="*/ 556590 w 2227006"/>
              <a:gd name="connsiteY0" fmla="*/ 59636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755373 w 2227006"/>
              <a:gd name="connsiteY5" fmla="*/ 3538331 h 6897758"/>
              <a:gd name="connsiteX6" fmla="*/ 556590 w 2227006"/>
              <a:gd name="connsiteY6" fmla="*/ 59636 h 6897758"/>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755373 w 2227006"/>
              <a:gd name="connsiteY5" fmla="*/ 3584050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1073425 w 2227006"/>
              <a:gd name="connsiteY5" fmla="*/ 3623807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854764 w 2227006"/>
              <a:gd name="connsiteY5" fmla="*/ 3564172 h 6943477"/>
              <a:gd name="connsiteX6" fmla="*/ 735494 w 2227006"/>
              <a:gd name="connsiteY6" fmla="*/ 0 h 6943477"/>
              <a:gd name="connsiteX0" fmla="*/ 854764 w 2227006"/>
              <a:gd name="connsiteY0" fmla="*/ 2619309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854764 w 2227006"/>
              <a:gd name="connsiteY5" fmla="*/ 3518453 h 6897758"/>
              <a:gd name="connsiteX6" fmla="*/ 854764 w 2227006"/>
              <a:gd name="connsiteY6" fmla="*/ 2619309 h 6897758"/>
              <a:gd name="connsiteX0" fmla="*/ 9371 w 1381613"/>
              <a:gd name="connsiteY0" fmla="*/ 2619309 h 6858000"/>
              <a:gd name="connsiteX1" fmla="*/ 0 w 1381613"/>
              <a:gd name="connsiteY1" fmla="*/ 0 h 6858000"/>
              <a:gd name="connsiteX2" fmla="*/ 1381613 w 1381613"/>
              <a:gd name="connsiteY2" fmla="*/ 3429000 h 6858000"/>
              <a:gd name="connsiteX3" fmla="*/ 0 w 1381613"/>
              <a:gd name="connsiteY3" fmla="*/ 6858000 h 6858000"/>
              <a:gd name="connsiteX4" fmla="*/ 9371 w 1381613"/>
              <a:gd name="connsiteY4" fmla="*/ 6818243 h 6858000"/>
              <a:gd name="connsiteX5" fmla="*/ 9371 w 1381613"/>
              <a:gd name="connsiteY5" fmla="*/ 3518453 h 6858000"/>
              <a:gd name="connsiteX6" fmla="*/ 9371 w 1381613"/>
              <a:gd name="connsiteY6" fmla="*/ 26193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613" h="6858000">
                <a:moveTo>
                  <a:pt x="9371" y="2619309"/>
                </a:moveTo>
                <a:cubicBezTo>
                  <a:pt x="6247" y="1746206"/>
                  <a:pt x="3124" y="873103"/>
                  <a:pt x="0" y="0"/>
                </a:cubicBezTo>
                <a:lnTo>
                  <a:pt x="1381613" y="3429000"/>
                </a:lnTo>
                <a:lnTo>
                  <a:pt x="0" y="6858000"/>
                </a:lnTo>
                <a:lnTo>
                  <a:pt x="9371" y="6818243"/>
                </a:lnTo>
                <a:lnTo>
                  <a:pt x="9371" y="3518453"/>
                </a:lnTo>
                <a:lnTo>
                  <a:pt x="9371" y="2619309"/>
                </a:lnTo>
                <a:close/>
              </a:path>
            </a:pathLst>
          </a:cu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5" name="Group 14">
            <a:extLst>
              <a:ext uri="{FF2B5EF4-FFF2-40B4-BE49-F238E27FC236}">
                <a16:creationId xmlns:a16="http://schemas.microsoft.com/office/drawing/2014/main" id="{F02BFF24-BABE-47BF-9B1C-3DA682319CD2}"/>
              </a:ext>
            </a:extLst>
          </p:cNvPr>
          <p:cNvGrpSpPr/>
          <p:nvPr userDrawn="1"/>
        </p:nvGrpSpPr>
        <p:grpSpPr>
          <a:xfrm>
            <a:off x="431993" y="6361796"/>
            <a:ext cx="1601254" cy="271040"/>
            <a:chOff x="390384" y="6475388"/>
            <a:chExt cx="1601254" cy="271040"/>
          </a:xfrm>
        </p:grpSpPr>
        <p:pic>
          <p:nvPicPr>
            <p:cNvPr id="16" name="Picture 15">
              <a:extLst>
                <a:ext uri="{FF2B5EF4-FFF2-40B4-BE49-F238E27FC236}">
                  <a16:creationId xmlns:a16="http://schemas.microsoft.com/office/drawing/2014/main" id="{3A37A8DA-19D9-437E-8F6B-7A08A40802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41570" y="6491523"/>
              <a:ext cx="650068" cy="238770"/>
            </a:xfrm>
            <a:prstGeom prst="rect">
              <a:avLst/>
            </a:prstGeom>
          </p:spPr>
        </p:pic>
        <p:pic>
          <p:nvPicPr>
            <p:cNvPr id="18" name="Graphic 17">
              <a:extLst>
                <a:ext uri="{FF2B5EF4-FFF2-40B4-BE49-F238E27FC236}">
                  <a16:creationId xmlns:a16="http://schemas.microsoft.com/office/drawing/2014/main" id="{62158E28-693B-442A-AD00-8FC94105CAC8}"/>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0384" y="6475388"/>
              <a:ext cx="732269" cy="271040"/>
            </a:xfrm>
            <a:prstGeom prst="rect">
              <a:avLst/>
            </a:prstGeom>
          </p:spPr>
        </p:pic>
      </p:grpSp>
      <p:grpSp>
        <p:nvGrpSpPr>
          <p:cNvPr id="19" name="Group 18">
            <a:extLst>
              <a:ext uri="{FF2B5EF4-FFF2-40B4-BE49-F238E27FC236}">
                <a16:creationId xmlns:a16="http://schemas.microsoft.com/office/drawing/2014/main" id="{62515C08-AEA8-4033-B393-D5A25A596C5C}"/>
              </a:ext>
            </a:extLst>
          </p:cNvPr>
          <p:cNvGrpSpPr/>
          <p:nvPr userDrawn="1"/>
        </p:nvGrpSpPr>
        <p:grpSpPr>
          <a:xfrm>
            <a:off x="10863323" y="365125"/>
            <a:ext cx="909837" cy="299038"/>
            <a:chOff x="10863323" y="365125"/>
            <a:chExt cx="909837" cy="299038"/>
          </a:xfrm>
          <a:solidFill>
            <a:srgbClr val="C92018"/>
          </a:solidFill>
        </p:grpSpPr>
        <p:sp>
          <p:nvSpPr>
            <p:cNvPr id="20" name="Arrow: Chevron 19">
              <a:extLst>
                <a:ext uri="{FF2B5EF4-FFF2-40B4-BE49-F238E27FC236}">
                  <a16:creationId xmlns:a16="http://schemas.microsoft.com/office/drawing/2014/main" id="{0829A7F8-BBAA-495B-9158-23C389CBED3B}"/>
                </a:ext>
              </a:extLst>
            </p:cNvPr>
            <p:cNvSpPr/>
            <p:nvPr userDrawn="1"/>
          </p:nvSpPr>
          <p:spPr>
            <a:xfrm>
              <a:off x="10863323" y="367373"/>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Arrow: Chevron 20">
              <a:extLst>
                <a:ext uri="{FF2B5EF4-FFF2-40B4-BE49-F238E27FC236}">
                  <a16:creationId xmlns:a16="http://schemas.microsoft.com/office/drawing/2014/main" id="{2C4FDE64-9798-45FA-9827-320D006720A0}"/>
                </a:ext>
              </a:extLst>
            </p:cNvPr>
            <p:cNvSpPr/>
            <p:nvPr userDrawn="1"/>
          </p:nvSpPr>
          <p:spPr>
            <a:xfrm>
              <a:off x="11305890" y="365125"/>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3980374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B4415A-0516-4F0B-864B-53CB5ADA65EF}"/>
              </a:ext>
            </a:extLst>
          </p:cNvPr>
          <p:cNvSpPr>
            <a:spLocks noGrp="1"/>
          </p:cNvSpPr>
          <p:nvPr>
            <p:ph type="body" idx="1"/>
          </p:nvPr>
        </p:nvSpPr>
        <p:spPr>
          <a:xfrm>
            <a:off x="1523997" y="1681163"/>
            <a:ext cx="509936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CF6E11-5C1E-4B1A-AFB8-D37E00A71E02}"/>
              </a:ext>
            </a:extLst>
          </p:cNvPr>
          <p:cNvSpPr>
            <a:spLocks noGrp="1"/>
          </p:cNvSpPr>
          <p:nvPr>
            <p:ph sz="half" idx="2"/>
          </p:nvPr>
        </p:nvSpPr>
        <p:spPr>
          <a:xfrm>
            <a:off x="1523997" y="2505075"/>
            <a:ext cx="509936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6A36BB88-4CF7-4434-8EF9-7DEB102DCE3C}"/>
              </a:ext>
            </a:extLst>
          </p:cNvPr>
          <p:cNvSpPr>
            <a:spLocks noGrp="1"/>
          </p:cNvSpPr>
          <p:nvPr>
            <p:ph type="body" sz="quarter" idx="3"/>
          </p:nvPr>
        </p:nvSpPr>
        <p:spPr>
          <a:xfrm>
            <a:off x="6673800" y="1686720"/>
            <a:ext cx="509936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4F5F04-D82F-4E1C-A781-5DFE0DBCB981}"/>
              </a:ext>
            </a:extLst>
          </p:cNvPr>
          <p:cNvSpPr>
            <a:spLocks noGrp="1"/>
          </p:cNvSpPr>
          <p:nvPr>
            <p:ph sz="quarter" idx="4"/>
          </p:nvPr>
        </p:nvSpPr>
        <p:spPr>
          <a:xfrm>
            <a:off x="6673800" y="2510632"/>
            <a:ext cx="509936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itle 1">
            <a:extLst>
              <a:ext uri="{FF2B5EF4-FFF2-40B4-BE49-F238E27FC236}">
                <a16:creationId xmlns:a16="http://schemas.microsoft.com/office/drawing/2014/main" id="{82E1BBF7-D5F9-43C5-B08B-E11B680F5B13}"/>
              </a:ext>
            </a:extLst>
          </p:cNvPr>
          <p:cNvSpPr>
            <a:spLocks noGrp="1"/>
          </p:cNvSpPr>
          <p:nvPr>
            <p:ph type="title"/>
          </p:nvPr>
        </p:nvSpPr>
        <p:spPr>
          <a:xfrm>
            <a:off x="1523998" y="661915"/>
            <a:ext cx="10249162" cy="1028773"/>
          </a:xfrm>
        </p:spPr>
        <p:txBody>
          <a:bodyPr/>
          <a:lstStyle/>
          <a:p>
            <a:r>
              <a:rPr lang="en-US"/>
              <a:t>Click to edit Master title style</a:t>
            </a:r>
            <a:endParaRPr lang="en-GB" dirty="0"/>
          </a:p>
        </p:txBody>
      </p:sp>
      <p:pic>
        <p:nvPicPr>
          <p:cNvPr id="42" name="Graphic 41">
            <a:extLst>
              <a:ext uri="{FF2B5EF4-FFF2-40B4-BE49-F238E27FC236}">
                <a16:creationId xmlns:a16="http://schemas.microsoft.com/office/drawing/2014/main" id="{29D340DB-8DE4-4D54-9C66-FA207F7AFAA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31993" y="360684"/>
            <a:ext cx="858828" cy="301231"/>
          </a:xfrm>
          <a:prstGeom prst="rect">
            <a:avLst/>
          </a:prstGeom>
        </p:spPr>
      </p:pic>
      <p:sp>
        <p:nvSpPr>
          <p:cNvPr id="43" name="Arrow: Chevron 15">
            <a:extLst>
              <a:ext uri="{FF2B5EF4-FFF2-40B4-BE49-F238E27FC236}">
                <a16:creationId xmlns:a16="http://schemas.microsoft.com/office/drawing/2014/main" id="{934B4CA3-8925-4A18-960A-834FC5F9EB77}"/>
              </a:ext>
            </a:extLst>
          </p:cNvPr>
          <p:cNvSpPr/>
          <p:nvPr/>
        </p:nvSpPr>
        <p:spPr>
          <a:xfrm>
            <a:off x="-9371" y="0"/>
            <a:ext cx="1381613" cy="6858000"/>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1381613 w 9144000"/>
              <a:gd name="connsiteY5" fmla="*/ 3474719 h 6903719"/>
              <a:gd name="connsiteX6" fmla="*/ 6658576 w 9144000"/>
              <a:gd name="connsiteY6" fmla="*/ 0 h 6903719"/>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6519429 w 9144000"/>
              <a:gd name="connsiteY5" fmla="*/ 3623807 h 6903719"/>
              <a:gd name="connsiteX6" fmla="*/ 6658576 w 9144000"/>
              <a:gd name="connsiteY6" fmla="*/ 0 h 6903719"/>
              <a:gd name="connsiteX0" fmla="*/ 139147 w 2624571"/>
              <a:gd name="connsiteY0" fmla="*/ 0 h 6943477"/>
              <a:gd name="connsiteX1" fmla="*/ 1242958 w 2624571"/>
              <a:gd name="connsiteY1" fmla="*/ 45719 h 6943477"/>
              <a:gd name="connsiteX2" fmla="*/ 2624571 w 2624571"/>
              <a:gd name="connsiteY2" fmla="*/ 3474719 h 6943477"/>
              <a:gd name="connsiteX3" fmla="*/ 1242958 w 2624571"/>
              <a:gd name="connsiteY3" fmla="*/ 6903719 h 6943477"/>
              <a:gd name="connsiteX4" fmla="*/ 397565 w 2624571"/>
              <a:gd name="connsiteY4" fmla="*/ 6943477 h 6943477"/>
              <a:gd name="connsiteX5" fmla="*/ 0 w 2624571"/>
              <a:gd name="connsiteY5" fmla="*/ 3623807 h 6943477"/>
              <a:gd name="connsiteX6" fmla="*/ 139147 w 2624571"/>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536713 w 2485424"/>
              <a:gd name="connsiteY5" fmla="*/ 3603929 h 6943477"/>
              <a:gd name="connsiteX6" fmla="*/ 0 w 2485424"/>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1013791 w 2485424"/>
              <a:gd name="connsiteY5" fmla="*/ 3584050 h 6943477"/>
              <a:gd name="connsiteX6" fmla="*/ 0 w 2485424"/>
              <a:gd name="connsiteY6" fmla="*/ 0 h 6943477"/>
              <a:gd name="connsiteX0" fmla="*/ 556590 w 2227006"/>
              <a:gd name="connsiteY0" fmla="*/ 59636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755373 w 2227006"/>
              <a:gd name="connsiteY5" fmla="*/ 3538331 h 6897758"/>
              <a:gd name="connsiteX6" fmla="*/ 556590 w 2227006"/>
              <a:gd name="connsiteY6" fmla="*/ 59636 h 6897758"/>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755373 w 2227006"/>
              <a:gd name="connsiteY5" fmla="*/ 3584050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1073425 w 2227006"/>
              <a:gd name="connsiteY5" fmla="*/ 3623807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854764 w 2227006"/>
              <a:gd name="connsiteY5" fmla="*/ 3564172 h 6943477"/>
              <a:gd name="connsiteX6" fmla="*/ 735494 w 2227006"/>
              <a:gd name="connsiteY6" fmla="*/ 0 h 6943477"/>
              <a:gd name="connsiteX0" fmla="*/ 854764 w 2227006"/>
              <a:gd name="connsiteY0" fmla="*/ 2619309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854764 w 2227006"/>
              <a:gd name="connsiteY5" fmla="*/ 3518453 h 6897758"/>
              <a:gd name="connsiteX6" fmla="*/ 854764 w 2227006"/>
              <a:gd name="connsiteY6" fmla="*/ 2619309 h 6897758"/>
              <a:gd name="connsiteX0" fmla="*/ 9371 w 1381613"/>
              <a:gd name="connsiteY0" fmla="*/ 2619309 h 6858000"/>
              <a:gd name="connsiteX1" fmla="*/ 0 w 1381613"/>
              <a:gd name="connsiteY1" fmla="*/ 0 h 6858000"/>
              <a:gd name="connsiteX2" fmla="*/ 1381613 w 1381613"/>
              <a:gd name="connsiteY2" fmla="*/ 3429000 h 6858000"/>
              <a:gd name="connsiteX3" fmla="*/ 0 w 1381613"/>
              <a:gd name="connsiteY3" fmla="*/ 6858000 h 6858000"/>
              <a:gd name="connsiteX4" fmla="*/ 9371 w 1381613"/>
              <a:gd name="connsiteY4" fmla="*/ 6818243 h 6858000"/>
              <a:gd name="connsiteX5" fmla="*/ 9371 w 1381613"/>
              <a:gd name="connsiteY5" fmla="*/ 3518453 h 6858000"/>
              <a:gd name="connsiteX6" fmla="*/ 9371 w 1381613"/>
              <a:gd name="connsiteY6" fmla="*/ 26193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613" h="6858000">
                <a:moveTo>
                  <a:pt x="9371" y="2619309"/>
                </a:moveTo>
                <a:cubicBezTo>
                  <a:pt x="6247" y="1746206"/>
                  <a:pt x="3124" y="873103"/>
                  <a:pt x="0" y="0"/>
                </a:cubicBezTo>
                <a:lnTo>
                  <a:pt x="1381613" y="3429000"/>
                </a:lnTo>
                <a:lnTo>
                  <a:pt x="0" y="6858000"/>
                </a:lnTo>
                <a:lnTo>
                  <a:pt x="9371" y="6818243"/>
                </a:lnTo>
                <a:lnTo>
                  <a:pt x="9371" y="3518453"/>
                </a:lnTo>
                <a:lnTo>
                  <a:pt x="9371" y="2619309"/>
                </a:lnTo>
                <a:close/>
              </a:path>
            </a:pathLst>
          </a:cu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4" name="Group 43">
            <a:extLst>
              <a:ext uri="{FF2B5EF4-FFF2-40B4-BE49-F238E27FC236}">
                <a16:creationId xmlns:a16="http://schemas.microsoft.com/office/drawing/2014/main" id="{88A72579-AF25-4C02-BC1D-92E7838D5C9D}"/>
              </a:ext>
            </a:extLst>
          </p:cNvPr>
          <p:cNvGrpSpPr/>
          <p:nvPr/>
        </p:nvGrpSpPr>
        <p:grpSpPr>
          <a:xfrm>
            <a:off x="431993" y="6361796"/>
            <a:ext cx="1601254" cy="271040"/>
            <a:chOff x="390384" y="6475388"/>
            <a:chExt cx="1601254" cy="271040"/>
          </a:xfrm>
        </p:grpSpPr>
        <p:pic>
          <p:nvPicPr>
            <p:cNvPr id="45" name="Picture 44">
              <a:extLst>
                <a:ext uri="{FF2B5EF4-FFF2-40B4-BE49-F238E27FC236}">
                  <a16:creationId xmlns:a16="http://schemas.microsoft.com/office/drawing/2014/main" id="{387F08DD-0589-4744-9E56-8A129B30944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41570" y="6491523"/>
              <a:ext cx="650068" cy="238770"/>
            </a:xfrm>
            <a:prstGeom prst="rect">
              <a:avLst/>
            </a:prstGeom>
          </p:spPr>
        </p:pic>
        <p:pic>
          <p:nvPicPr>
            <p:cNvPr id="46" name="Graphic 45">
              <a:extLst>
                <a:ext uri="{FF2B5EF4-FFF2-40B4-BE49-F238E27FC236}">
                  <a16:creationId xmlns:a16="http://schemas.microsoft.com/office/drawing/2014/main" id="{E3D35AF0-CCA1-4B44-99FC-268D2846519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0384" y="6475388"/>
              <a:ext cx="732269" cy="271040"/>
            </a:xfrm>
            <a:prstGeom prst="rect">
              <a:avLst/>
            </a:prstGeom>
          </p:spPr>
        </p:pic>
      </p:grpSp>
      <p:grpSp>
        <p:nvGrpSpPr>
          <p:cNvPr id="47" name="Group 46">
            <a:extLst>
              <a:ext uri="{FF2B5EF4-FFF2-40B4-BE49-F238E27FC236}">
                <a16:creationId xmlns:a16="http://schemas.microsoft.com/office/drawing/2014/main" id="{C2415DA6-048A-431F-B5D9-16813E965119}"/>
              </a:ext>
            </a:extLst>
          </p:cNvPr>
          <p:cNvGrpSpPr/>
          <p:nvPr/>
        </p:nvGrpSpPr>
        <p:grpSpPr>
          <a:xfrm>
            <a:off x="10863323" y="365125"/>
            <a:ext cx="909837" cy="299038"/>
            <a:chOff x="10863323" y="365125"/>
            <a:chExt cx="909837" cy="299038"/>
          </a:xfrm>
          <a:solidFill>
            <a:srgbClr val="C92018"/>
          </a:solidFill>
        </p:grpSpPr>
        <p:sp>
          <p:nvSpPr>
            <p:cNvPr id="48" name="Arrow: Chevron 47">
              <a:extLst>
                <a:ext uri="{FF2B5EF4-FFF2-40B4-BE49-F238E27FC236}">
                  <a16:creationId xmlns:a16="http://schemas.microsoft.com/office/drawing/2014/main" id="{AE85F448-A2B2-489B-AD96-C568BEF89EE4}"/>
                </a:ext>
              </a:extLst>
            </p:cNvPr>
            <p:cNvSpPr/>
            <p:nvPr/>
          </p:nvSpPr>
          <p:spPr>
            <a:xfrm>
              <a:off x="10863323" y="367373"/>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9" name="Arrow: Chevron 48">
              <a:extLst>
                <a:ext uri="{FF2B5EF4-FFF2-40B4-BE49-F238E27FC236}">
                  <a16:creationId xmlns:a16="http://schemas.microsoft.com/office/drawing/2014/main" id="{9C8D2AF7-5013-4DFF-A20D-6255535E4590}"/>
                </a:ext>
              </a:extLst>
            </p:cNvPr>
            <p:cNvSpPr/>
            <p:nvPr/>
          </p:nvSpPr>
          <p:spPr>
            <a:xfrm>
              <a:off x="11305890" y="365125"/>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pic>
        <p:nvPicPr>
          <p:cNvPr id="15" name="Graphic 14">
            <a:extLst>
              <a:ext uri="{FF2B5EF4-FFF2-40B4-BE49-F238E27FC236}">
                <a16:creationId xmlns:a16="http://schemas.microsoft.com/office/drawing/2014/main" id="{B8AF7763-F005-4161-B3C2-01D3707C13A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31993" y="360684"/>
            <a:ext cx="858828" cy="301231"/>
          </a:xfrm>
          <a:prstGeom prst="rect">
            <a:avLst/>
          </a:prstGeom>
        </p:spPr>
      </p:pic>
      <p:sp>
        <p:nvSpPr>
          <p:cNvPr id="16" name="Arrow: Chevron 15">
            <a:extLst>
              <a:ext uri="{FF2B5EF4-FFF2-40B4-BE49-F238E27FC236}">
                <a16:creationId xmlns:a16="http://schemas.microsoft.com/office/drawing/2014/main" id="{62EF986C-1022-46DF-BA9E-62A663B231DD}"/>
              </a:ext>
            </a:extLst>
          </p:cNvPr>
          <p:cNvSpPr/>
          <p:nvPr userDrawn="1"/>
        </p:nvSpPr>
        <p:spPr>
          <a:xfrm>
            <a:off x="-9371" y="0"/>
            <a:ext cx="1381613" cy="6858000"/>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1381613 w 9144000"/>
              <a:gd name="connsiteY5" fmla="*/ 3474719 h 6903719"/>
              <a:gd name="connsiteX6" fmla="*/ 6658576 w 9144000"/>
              <a:gd name="connsiteY6" fmla="*/ 0 h 6903719"/>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6519429 w 9144000"/>
              <a:gd name="connsiteY5" fmla="*/ 3623807 h 6903719"/>
              <a:gd name="connsiteX6" fmla="*/ 6658576 w 9144000"/>
              <a:gd name="connsiteY6" fmla="*/ 0 h 6903719"/>
              <a:gd name="connsiteX0" fmla="*/ 139147 w 2624571"/>
              <a:gd name="connsiteY0" fmla="*/ 0 h 6943477"/>
              <a:gd name="connsiteX1" fmla="*/ 1242958 w 2624571"/>
              <a:gd name="connsiteY1" fmla="*/ 45719 h 6943477"/>
              <a:gd name="connsiteX2" fmla="*/ 2624571 w 2624571"/>
              <a:gd name="connsiteY2" fmla="*/ 3474719 h 6943477"/>
              <a:gd name="connsiteX3" fmla="*/ 1242958 w 2624571"/>
              <a:gd name="connsiteY3" fmla="*/ 6903719 h 6943477"/>
              <a:gd name="connsiteX4" fmla="*/ 397565 w 2624571"/>
              <a:gd name="connsiteY4" fmla="*/ 6943477 h 6943477"/>
              <a:gd name="connsiteX5" fmla="*/ 0 w 2624571"/>
              <a:gd name="connsiteY5" fmla="*/ 3623807 h 6943477"/>
              <a:gd name="connsiteX6" fmla="*/ 139147 w 2624571"/>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536713 w 2485424"/>
              <a:gd name="connsiteY5" fmla="*/ 3603929 h 6943477"/>
              <a:gd name="connsiteX6" fmla="*/ 0 w 2485424"/>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1013791 w 2485424"/>
              <a:gd name="connsiteY5" fmla="*/ 3584050 h 6943477"/>
              <a:gd name="connsiteX6" fmla="*/ 0 w 2485424"/>
              <a:gd name="connsiteY6" fmla="*/ 0 h 6943477"/>
              <a:gd name="connsiteX0" fmla="*/ 556590 w 2227006"/>
              <a:gd name="connsiteY0" fmla="*/ 59636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755373 w 2227006"/>
              <a:gd name="connsiteY5" fmla="*/ 3538331 h 6897758"/>
              <a:gd name="connsiteX6" fmla="*/ 556590 w 2227006"/>
              <a:gd name="connsiteY6" fmla="*/ 59636 h 6897758"/>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755373 w 2227006"/>
              <a:gd name="connsiteY5" fmla="*/ 3584050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1073425 w 2227006"/>
              <a:gd name="connsiteY5" fmla="*/ 3623807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854764 w 2227006"/>
              <a:gd name="connsiteY5" fmla="*/ 3564172 h 6943477"/>
              <a:gd name="connsiteX6" fmla="*/ 735494 w 2227006"/>
              <a:gd name="connsiteY6" fmla="*/ 0 h 6943477"/>
              <a:gd name="connsiteX0" fmla="*/ 854764 w 2227006"/>
              <a:gd name="connsiteY0" fmla="*/ 2619309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854764 w 2227006"/>
              <a:gd name="connsiteY5" fmla="*/ 3518453 h 6897758"/>
              <a:gd name="connsiteX6" fmla="*/ 854764 w 2227006"/>
              <a:gd name="connsiteY6" fmla="*/ 2619309 h 6897758"/>
              <a:gd name="connsiteX0" fmla="*/ 9371 w 1381613"/>
              <a:gd name="connsiteY0" fmla="*/ 2619309 h 6858000"/>
              <a:gd name="connsiteX1" fmla="*/ 0 w 1381613"/>
              <a:gd name="connsiteY1" fmla="*/ 0 h 6858000"/>
              <a:gd name="connsiteX2" fmla="*/ 1381613 w 1381613"/>
              <a:gd name="connsiteY2" fmla="*/ 3429000 h 6858000"/>
              <a:gd name="connsiteX3" fmla="*/ 0 w 1381613"/>
              <a:gd name="connsiteY3" fmla="*/ 6858000 h 6858000"/>
              <a:gd name="connsiteX4" fmla="*/ 9371 w 1381613"/>
              <a:gd name="connsiteY4" fmla="*/ 6818243 h 6858000"/>
              <a:gd name="connsiteX5" fmla="*/ 9371 w 1381613"/>
              <a:gd name="connsiteY5" fmla="*/ 3518453 h 6858000"/>
              <a:gd name="connsiteX6" fmla="*/ 9371 w 1381613"/>
              <a:gd name="connsiteY6" fmla="*/ 26193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613" h="6858000">
                <a:moveTo>
                  <a:pt x="9371" y="2619309"/>
                </a:moveTo>
                <a:cubicBezTo>
                  <a:pt x="6247" y="1746206"/>
                  <a:pt x="3124" y="873103"/>
                  <a:pt x="0" y="0"/>
                </a:cubicBezTo>
                <a:lnTo>
                  <a:pt x="1381613" y="3429000"/>
                </a:lnTo>
                <a:lnTo>
                  <a:pt x="0" y="6858000"/>
                </a:lnTo>
                <a:lnTo>
                  <a:pt x="9371" y="6818243"/>
                </a:lnTo>
                <a:lnTo>
                  <a:pt x="9371" y="3518453"/>
                </a:lnTo>
                <a:lnTo>
                  <a:pt x="9371" y="2619309"/>
                </a:lnTo>
                <a:close/>
              </a:path>
            </a:pathLst>
          </a:cu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7" name="Group 16">
            <a:extLst>
              <a:ext uri="{FF2B5EF4-FFF2-40B4-BE49-F238E27FC236}">
                <a16:creationId xmlns:a16="http://schemas.microsoft.com/office/drawing/2014/main" id="{DF47F71B-D015-425F-8726-AE2749C8F74C}"/>
              </a:ext>
            </a:extLst>
          </p:cNvPr>
          <p:cNvGrpSpPr/>
          <p:nvPr userDrawn="1"/>
        </p:nvGrpSpPr>
        <p:grpSpPr>
          <a:xfrm>
            <a:off x="431993" y="6361796"/>
            <a:ext cx="1601254" cy="271040"/>
            <a:chOff x="390384" y="6475388"/>
            <a:chExt cx="1601254" cy="271040"/>
          </a:xfrm>
        </p:grpSpPr>
        <p:pic>
          <p:nvPicPr>
            <p:cNvPr id="19" name="Picture 18">
              <a:extLst>
                <a:ext uri="{FF2B5EF4-FFF2-40B4-BE49-F238E27FC236}">
                  <a16:creationId xmlns:a16="http://schemas.microsoft.com/office/drawing/2014/main" id="{3791324B-C896-4783-B004-A2B5CD27216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41570" y="6491523"/>
              <a:ext cx="650068" cy="238770"/>
            </a:xfrm>
            <a:prstGeom prst="rect">
              <a:avLst/>
            </a:prstGeom>
          </p:spPr>
        </p:pic>
        <p:pic>
          <p:nvPicPr>
            <p:cNvPr id="20" name="Graphic 19">
              <a:extLst>
                <a:ext uri="{FF2B5EF4-FFF2-40B4-BE49-F238E27FC236}">
                  <a16:creationId xmlns:a16="http://schemas.microsoft.com/office/drawing/2014/main" id="{D685413C-7FE3-4E3A-B86F-BA1CE95C42AB}"/>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0384" y="6475388"/>
              <a:ext cx="732269" cy="271040"/>
            </a:xfrm>
            <a:prstGeom prst="rect">
              <a:avLst/>
            </a:prstGeom>
          </p:spPr>
        </p:pic>
      </p:grpSp>
      <p:grpSp>
        <p:nvGrpSpPr>
          <p:cNvPr id="21" name="Group 20">
            <a:extLst>
              <a:ext uri="{FF2B5EF4-FFF2-40B4-BE49-F238E27FC236}">
                <a16:creationId xmlns:a16="http://schemas.microsoft.com/office/drawing/2014/main" id="{816766E8-E3E4-4C95-931A-77622B451924}"/>
              </a:ext>
            </a:extLst>
          </p:cNvPr>
          <p:cNvGrpSpPr/>
          <p:nvPr userDrawn="1"/>
        </p:nvGrpSpPr>
        <p:grpSpPr>
          <a:xfrm>
            <a:off x="10863323" y="365125"/>
            <a:ext cx="909837" cy="299038"/>
            <a:chOff x="10863323" y="365125"/>
            <a:chExt cx="909837" cy="299038"/>
          </a:xfrm>
          <a:solidFill>
            <a:srgbClr val="C92018"/>
          </a:solidFill>
        </p:grpSpPr>
        <p:sp>
          <p:nvSpPr>
            <p:cNvPr id="22" name="Arrow: Chevron 21">
              <a:extLst>
                <a:ext uri="{FF2B5EF4-FFF2-40B4-BE49-F238E27FC236}">
                  <a16:creationId xmlns:a16="http://schemas.microsoft.com/office/drawing/2014/main" id="{EAF58038-31DC-467F-A83B-EAF9B70CFC46}"/>
                </a:ext>
              </a:extLst>
            </p:cNvPr>
            <p:cNvSpPr/>
            <p:nvPr userDrawn="1"/>
          </p:nvSpPr>
          <p:spPr>
            <a:xfrm>
              <a:off x="10863323" y="367373"/>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3" name="Arrow: Chevron 22">
              <a:extLst>
                <a:ext uri="{FF2B5EF4-FFF2-40B4-BE49-F238E27FC236}">
                  <a16:creationId xmlns:a16="http://schemas.microsoft.com/office/drawing/2014/main" id="{23834AF2-6455-40E6-B0CD-A437584E81E9}"/>
                </a:ext>
              </a:extLst>
            </p:cNvPr>
            <p:cNvSpPr/>
            <p:nvPr userDrawn="1"/>
          </p:nvSpPr>
          <p:spPr>
            <a:xfrm>
              <a:off x="11305890" y="365125"/>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1766582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E61FD-C2F7-4C5A-A78E-3F766EDEE626}"/>
              </a:ext>
            </a:extLst>
          </p:cNvPr>
          <p:cNvSpPr>
            <a:spLocks noGrp="1"/>
          </p:cNvSpPr>
          <p:nvPr>
            <p:ph type="title"/>
          </p:nvPr>
        </p:nvSpPr>
        <p:spPr>
          <a:xfrm>
            <a:off x="1524000" y="661915"/>
            <a:ext cx="10249160" cy="1028773"/>
          </a:xfrm>
        </p:spPr>
        <p:txBody>
          <a:bodyPr/>
          <a:lstStyle/>
          <a:p>
            <a:r>
              <a:rPr lang="en-US"/>
              <a:t>Click to edit Master title style</a:t>
            </a:r>
            <a:endParaRPr lang="en-GB"/>
          </a:p>
        </p:txBody>
      </p:sp>
      <p:pic>
        <p:nvPicPr>
          <p:cNvPr id="34" name="Graphic 33">
            <a:extLst>
              <a:ext uri="{FF2B5EF4-FFF2-40B4-BE49-F238E27FC236}">
                <a16:creationId xmlns:a16="http://schemas.microsoft.com/office/drawing/2014/main" id="{E5F29CED-532B-4AF8-906E-66859F78842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31993" y="360684"/>
            <a:ext cx="858828" cy="301231"/>
          </a:xfrm>
          <a:prstGeom prst="rect">
            <a:avLst/>
          </a:prstGeom>
        </p:spPr>
      </p:pic>
      <p:sp>
        <p:nvSpPr>
          <p:cNvPr id="35" name="Arrow: Chevron 15">
            <a:extLst>
              <a:ext uri="{FF2B5EF4-FFF2-40B4-BE49-F238E27FC236}">
                <a16:creationId xmlns:a16="http://schemas.microsoft.com/office/drawing/2014/main" id="{EEFD0715-9A0D-4E99-B8B2-18B2681788CE}"/>
              </a:ext>
            </a:extLst>
          </p:cNvPr>
          <p:cNvSpPr/>
          <p:nvPr/>
        </p:nvSpPr>
        <p:spPr>
          <a:xfrm>
            <a:off x="-9371" y="0"/>
            <a:ext cx="1381613" cy="6858000"/>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1381613 w 9144000"/>
              <a:gd name="connsiteY5" fmla="*/ 3474719 h 6903719"/>
              <a:gd name="connsiteX6" fmla="*/ 6658576 w 9144000"/>
              <a:gd name="connsiteY6" fmla="*/ 0 h 6903719"/>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6519429 w 9144000"/>
              <a:gd name="connsiteY5" fmla="*/ 3623807 h 6903719"/>
              <a:gd name="connsiteX6" fmla="*/ 6658576 w 9144000"/>
              <a:gd name="connsiteY6" fmla="*/ 0 h 6903719"/>
              <a:gd name="connsiteX0" fmla="*/ 139147 w 2624571"/>
              <a:gd name="connsiteY0" fmla="*/ 0 h 6943477"/>
              <a:gd name="connsiteX1" fmla="*/ 1242958 w 2624571"/>
              <a:gd name="connsiteY1" fmla="*/ 45719 h 6943477"/>
              <a:gd name="connsiteX2" fmla="*/ 2624571 w 2624571"/>
              <a:gd name="connsiteY2" fmla="*/ 3474719 h 6943477"/>
              <a:gd name="connsiteX3" fmla="*/ 1242958 w 2624571"/>
              <a:gd name="connsiteY3" fmla="*/ 6903719 h 6943477"/>
              <a:gd name="connsiteX4" fmla="*/ 397565 w 2624571"/>
              <a:gd name="connsiteY4" fmla="*/ 6943477 h 6943477"/>
              <a:gd name="connsiteX5" fmla="*/ 0 w 2624571"/>
              <a:gd name="connsiteY5" fmla="*/ 3623807 h 6943477"/>
              <a:gd name="connsiteX6" fmla="*/ 139147 w 2624571"/>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536713 w 2485424"/>
              <a:gd name="connsiteY5" fmla="*/ 3603929 h 6943477"/>
              <a:gd name="connsiteX6" fmla="*/ 0 w 2485424"/>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1013791 w 2485424"/>
              <a:gd name="connsiteY5" fmla="*/ 3584050 h 6943477"/>
              <a:gd name="connsiteX6" fmla="*/ 0 w 2485424"/>
              <a:gd name="connsiteY6" fmla="*/ 0 h 6943477"/>
              <a:gd name="connsiteX0" fmla="*/ 556590 w 2227006"/>
              <a:gd name="connsiteY0" fmla="*/ 59636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755373 w 2227006"/>
              <a:gd name="connsiteY5" fmla="*/ 3538331 h 6897758"/>
              <a:gd name="connsiteX6" fmla="*/ 556590 w 2227006"/>
              <a:gd name="connsiteY6" fmla="*/ 59636 h 6897758"/>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755373 w 2227006"/>
              <a:gd name="connsiteY5" fmla="*/ 3584050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1073425 w 2227006"/>
              <a:gd name="connsiteY5" fmla="*/ 3623807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854764 w 2227006"/>
              <a:gd name="connsiteY5" fmla="*/ 3564172 h 6943477"/>
              <a:gd name="connsiteX6" fmla="*/ 735494 w 2227006"/>
              <a:gd name="connsiteY6" fmla="*/ 0 h 6943477"/>
              <a:gd name="connsiteX0" fmla="*/ 854764 w 2227006"/>
              <a:gd name="connsiteY0" fmla="*/ 2619309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854764 w 2227006"/>
              <a:gd name="connsiteY5" fmla="*/ 3518453 h 6897758"/>
              <a:gd name="connsiteX6" fmla="*/ 854764 w 2227006"/>
              <a:gd name="connsiteY6" fmla="*/ 2619309 h 6897758"/>
              <a:gd name="connsiteX0" fmla="*/ 9371 w 1381613"/>
              <a:gd name="connsiteY0" fmla="*/ 2619309 h 6858000"/>
              <a:gd name="connsiteX1" fmla="*/ 0 w 1381613"/>
              <a:gd name="connsiteY1" fmla="*/ 0 h 6858000"/>
              <a:gd name="connsiteX2" fmla="*/ 1381613 w 1381613"/>
              <a:gd name="connsiteY2" fmla="*/ 3429000 h 6858000"/>
              <a:gd name="connsiteX3" fmla="*/ 0 w 1381613"/>
              <a:gd name="connsiteY3" fmla="*/ 6858000 h 6858000"/>
              <a:gd name="connsiteX4" fmla="*/ 9371 w 1381613"/>
              <a:gd name="connsiteY4" fmla="*/ 6818243 h 6858000"/>
              <a:gd name="connsiteX5" fmla="*/ 9371 w 1381613"/>
              <a:gd name="connsiteY5" fmla="*/ 3518453 h 6858000"/>
              <a:gd name="connsiteX6" fmla="*/ 9371 w 1381613"/>
              <a:gd name="connsiteY6" fmla="*/ 26193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613" h="6858000">
                <a:moveTo>
                  <a:pt x="9371" y="2619309"/>
                </a:moveTo>
                <a:cubicBezTo>
                  <a:pt x="6247" y="1746206"/>
                  <a:pt x="3124" y="873103"/>
                  <a:pt x="0" y="0"/>
                </a:cubicBezTo>
                <a:lnTo>
                  <a:pt x="1381613" y="3429000"/>
                </a:lnTo>
                <a:lnTo>
                  <a:pt x="0" y="6858000"/>
                </a:lnTo>
                <a:lnTo>
                  <a:pt x="9371" y="6818243"/>
                </a:lnTo>
                <a:lnTo>
                  <a:pt x="9371" y="3518453"/>
                </a:lnTo>
                <a:lnTo>
                  <a:pt x="9371" y="2619309"/>
                </a:lnTo>
                <a:close/>
              </a:path>
            </a:pathLst>
          </a:cu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36" name="Group 35">
            <a:extLst>
              <a:ext uri="{FF2B5EF4-FFF2-40B4-BE49-F238E27FC236}">
                <a16:creationId xmlns:a16="http://schemas.microsoft.com/office/drawing/2014/main" id="{770A6C4F-7DB8-4DCC-A933-B30C2912B65A}"/>
              </a:ext>
            </a:extLst>
          </p:cNvPr>
          <p:cNvGrpSpPr/>
          <p:nvPr/>
        </p:nvGrpSpPr>
        <p:grpSpPr>
          <a:xfrm>
            <a:off x="431993" y="6361796"/>
            <a:ext cx="1601254" cy="271040"/>
            <a:chOff x="390384" y="6475388"/>
            <a:chExt cx="1601254" cy="271040"/>
          </a:xfrm>
        </p:grpSpPr>
        <p:pic>
          <p:nvPicPr>
            <p:cNvPr id="37" name="Picture 36">
              <a:extLst>
                <a:ext uri="{FF2B5EF4-FFF2-40B4-BE49-F238E27FC236}">
                  <a16:creationId xmlns:a16="http://schemas.microsoft.com/office/drawing/2014/main" id="{A9B6A3F7-AFF8-49DB-BAF5-B29928F1005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41570" y="6491523"/>
              <a:ext cx="650068" cy="238770"/>
            </a:xfrm>
            <a:prstGeom prst="rect">
              <a:avLst/>
            </a:prstGeom>
          </p:spPr>
        </p:pic>
        <p:pic>
          <p:nvPicPr>
            <p:cNvPr id="38" name="Graphic 37">
              <a:extLst>
                <a:ext uri="{FF2B5EF4-FFF2-40B4-BE49-F238E27FC236}">
                  <a16:creationId xmlns:a16="http://schemas.microsoft.com/office/drawing/2014/main" id="{0F1262D5-CCE0-438A-969A-C8AA76EBA39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0384" y="6475388"/>
              <a:ext cx="732269" cy="271040"/>
            </a:xfrm>
            <a:prstGeom prst="rect">
              <a:avLst/>
            </a:prstGeom>
          </p:spPr>
        </p:pic>
      </p:grpSp>
      <p:grpSp>
        <p:nvGrpSpPr>
          <p:cNvPr id="39" name="Group 38">
            <a:extLst>
              <a:ext uri="{FF2B5EF4-FFF2-40B4-BE49-F238E27FC236}">
                <a16:creationId xmlns:a16="http://schemas.microsoft.com/office/drawing/2014/main" id="{CD8D4192-0B17-4B1B-8519-63D15DE57CA5}"/>
              </a:ext>
            </a:extLst>
          </p:cNvPr>
          <p:cNvGrpSpPr/>
          <p:nvPr/>
        </p:nvGrpSpPr>
        <p:grpSpPr>
          <a:xfrm>
            <a:off x="10863323" y="365125"/>
            <a:ext cx="909837" cy="299038"/>
            <a:chOff x="10863323" y="365125"/>
            <a:chExt cx="909837" cy="299038"/>
          </a:xfrm>
          <a:solidFill>
            <a:srgbClr val="C92018"/>
          </a:solidFill>
        </p:grpSpPr>
        <p:sp>
          <p:nvSpPr>
            <p:cNvPr id="40" name="Arrow: Chevron 39">
              <a:extLst>
                <a:ext uri="{FF2B5EF4-FFF2-40B4-BE49-F238E27FC236}">
                  <a16:creationId xmlns:a16="http://schemas.microsoft.com/office/drawing/2014/main" id="{32DE5F38-8B1F-4EEE-A0E0-24B70AB84FC1}"/>
                </a:ext>
              </a:extLst>
            </p:cNvPr>
            <p:cNvSpPr/>
            <p:nvPr/>
          </p:nvSpPr>
          <p:spPr>
            <a:xfrm>
              <a:off x="10863323" y="367373"/>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Arrow: Chevron 40">
              <a:extLst>
                <a:ext uri="{FF2B5EF4-FFF2-40B4-BE49-F238E27FC236}">
                  <a16:creationId xmlns:a16="http://schemas.microsoft.com/office/drawing/2014/main" id="{43F0FEAF-0A79-4BB4-8800-195CD4041167}"/>
                </a:ext>
              </a:extLst>
            </p:cNvPr>
            <p:cNvSpPr/>
            <p:nvPr/>
          </p:nvSpPr>
          <p:spPr>
            <a:xfrm>
              <a:off x="11305890" y="365125"/>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pic>
        <p:nvPicPr>
          <p:cNvPr id="11" name="Graphic 10">
            <a:extLst>
              <a:ext uri="{FF2B5EF4-FFF2-40B4-BE49-F238E27FC236}">
                <a16:creationId xmlns:a16="http://schemas.microsoft.com/office/drawing/2014/main" id="{B6CCB45D-2D3A-46DE-9365-7438CD3F40B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31993" y="360684"/>
            <a:ext cx="858828" cy="301231"/>
          </a:xfrm>
          <a:prstGeom prst="rect">
            <a:avLst/>
          </a:prstGeom>
        </p:spPr>
      </p:pic>
      <p:sp>
        <p:nvSpPr>
          <p:cNvPr id="12" name="Arrow: Chevron 15">
            <a:extLst>
              <a:ext uri="{FF2B5EF4-FFF2-40B4-BE49-F238E27FC236}">
                <a16:creationId xmlns:a16="http://schemas.microsoft.com/office/drawing/2014/main" id="{9BE9E0D7-8A08-474E-9981-34AB53008EC1}"/>
              </a:ext>
            </a:extLst>
          </p:cNvPr>
          <p:cNvSpPr/>
          <p:nvPr userDrawn="1"/>
        </p:nvSpPr>
        <p:spPr>
          <a:xfrm>
            <a:off x="-9371" y="0"/>
            <a:ext cx="1381613" cy="6858000"/>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1381613 w 9144000"/>
              <a:gd name="connsiteY5" fmla="*/ 3474719 h 6903719"/>
              <a:gd name="connsiteX6" fmla="*/ 6658576 w 9144000"/>
              <a:gd name="connsiteY6" fmla="*/ 0 h 6903719"/>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6519429 w 9144000"/>
              <a:gd name="connsiteY5" fmla="*/ 3623807 h 6903719"/>
              <a:gd name="connsiteX6" fmla="*/ 6658576 w 9144000"/>
              <a:gd name="connsiteY6" fmla="*/ 0 h 6903719"/>
              <a:gd name="connsiteX0" fmla="*/ 139147 w 2624571"/>
              <a:gd name="connsiteY0" fmla="*/ 0 h 6943477"/>
              <a:gd name="connsiteX1" fmla="*/ 1242958 w 2624571"/>
              <a:gd name="connsiteY1" fmla="*/ 45719 h 6943477"/>
              <a:gd name="connsiteX2" fmla="*/ 2624571 w 2624571"/>
              <a:gd name="connsiteY2" fmla="*/ 3474719 h 6943477"/>
              <a:gd name="connsiteX3" fmla="*/ 1242958 w 2624571"/>
              <a:gd name="connsiteY3" fmla="*/ 6903719 h 6943477"/>
              <a:gd name="connsiteX4" fmla="*/ 397565 w 2624571"/>
              <a:gd name="connsiteY4" fmla="*/ 6943477 h 6943477"/>
              <a:gd name="connsiteX5" fmla="*/ 0 w 2624571"/>
              <a:gd name="connsiteY5" fmla="*/ 3623807 h 6943477"/>
              <a:gd name="connsiteX6" fmla="*/ 139147 w 2624571"/>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536713 w 2485424"/>
              <a:gd name="connsiteY5" fmla="*/ 3603929 h 6943477"/>
              <a:gd name="connsiteX6" fmla="*/ 0 w 2485424"/>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1013791 w 2485424"/>
              <a:gd name="connsiteY5" fmla="*/ 3584050 h 6943477"/>
              <a:gd name="connsiteX6" fmla="*/ 0 w 2485424"/>
              <a:gd name="connsiteY6" fmla="*/ 0 h 6943477"/>
              <a:gd name="connsiteX0" fmla="*/ 556590 w 2227006"/>
              <a:gd name="connsiteY0" fmla="*/ 59636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755373 w 2227006"/>
              <a:gd name="connsiteY5" fmla="*/ 3538331 h 6897758"/>
              <a:gd name="connsiteX6" fmla="*/ 556590 w 2227006"/>
              <a:gd name="connsiteY6" fmla="*/ 59636 h 6897758"/>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755373 w 2227006"/>
              <a:gd name="connsiteY5" fmla="*/ 3584050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1073425 w 2227006"/>
              <a:gd name="connsiteY5" fmla="*/ 3623807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854764 w 2227006"/>
              <a:gd name="connsiteY5" fmla="*/ 3564172 h 6943477"/>
              <a:gd name="connsiteX6" fmla="*/ 735494 w 2227006"/>
              <a:gd name="connsiteY6" fmla="*/ 0 h 6943477"/>
              <a:gd name="connsiteX0" fmla="*/ 854764 w 2227006"/>
              <a:gd name="connsiteY0" fmla="*/ 2619309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854764 w 2227006"/>
              <a:gd name="connsiteY5" fmla="*/ 3518453 h 6897758"/>
              <a:gd name="connsiteX6" fmla="*/ 854764 w 2227006"/>
              <a:gd name="connsiteY6" fmla="*/ 2619309 h 6897758"/>
              <a:gd name="connsiteX0" fmla="*/ 9371 w 1381613"/>
              <a:gd name="connsiteY0" fmla="*/ 2619309 h 6858000"/>
              <a:gd name="connsiteX1" fmla="*/ 0 w 1381613"/>
              <a:gd name="connsiteY1" fmla="*/ 0 h 6858000"/>
              <a:gd name="connsiteX2" fmla="*/ 1381613 w 1381613"/>
              <a:gd name="connsiteY2" fmla="*/ 3429000 h 6858000"/>
              <a:gd name="connsiteX3" fmla="*/ 0 w 1381613"/>
              <a:gd name="connsiteY3" fmla="*/ 6858000 h 6858000"/>
              <a:gd name="connsiteX4" fmla="*/ 9371 w 1381613"/>
              <a:gd name="connsiteY4" fmla="*/ 6818243 h 6858000"/>
              <a:gd name="connsiteX5" fmla="*/ 9371 w 1381613"/>
              <a:gd name="connsiteY5" fmla="*/ 3518453 h 6858000"/>
              <a:gd name="connsiteX6" fmla="*/ 9371 w 1381613"/>
              <a:gd name="connsiteY6" fmla="*/ 26193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613" h="6858000">
                <a:moveTo>
                  <a:pt x="9371" y="2619309"/>
                </a:moveTo>
                <a:cubicBezTo>
                  <a:pt x="6247" y="1746206"/>
                  <a:pt x="3124" y="873103"/>
                  <a:pt x="0" y="0"/>
                </a:cubicBezTo>
                <a:lnTo>
                  <a:pt x="1381613" y="3429000"/>
                </a:lnTo>
                <a:lnTo>
                  <a:pt x="0" y="6858000"/>
                </a:lnTo>
                <a:lnTo>
                  <a:pt x="9371" y="6818243"/>
                </a:lnTo>
                <a:lnTo>
                  <a:pt x="9371" y="3518453"/>
                </a:lnTo>
                <a:lnTo>
                  <a:pt x="9371" y="2619309"/>
                </a:lnTo>
                <a:close/>
              </a:path>
            </a:pathLst>
          </a:cu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3" name="Group 12">
            <a:extLst>
              <a:ext uri="{FF2B5EF4-FFF2-40B4-BE49-F238E27FC236}">
                <a16:creationId xmlns:a16="http://schemas.microsoft.com/office/drawing/2014/main" id="{136D0A12-1A5D-441E-BE26-B214A61008AF}"/>
              </a:ext>
            </a:extLst>
          </p:cNvPr>
          <p:cNvGrpSpPr/>
          <p:nvPr userDrawn="1"/>
        </p:nvGrpSpPr>
        <p:grpSpPr>
          <a:xfrm>
            <a:off x="431993" y="6361796"/>
            <a:ext cx="1601254" cy="271040"/>
            <a:chOff x="390384" y="6475388"/>
            <a:chExt cx="1601254" cy="271040"/>
          </a:xfrm>
        </p:grpSpPr>
        <p:pic>
          <p:nvPicPr>
            <p:cNvPr id="14" name="Picture 13">
              <a:extLst>
                <a:ext uri="{FF2B5EF4-FFF2-40B4-BE49-F238E27FC236}">
                  <a16:creationId xmlns:a16="http://schemas.microsoft.com/office/drawing/2014/main" id="{F701192C-5D14-4193-AF30-5DFB4B725A1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41570" y="6491523"/>
              <a:ext cx="650068" cy="238770"/>
            </a:xfrm>
            <a:prstGeom prst="rect">
              <a:avLst/>
            </a:prstGeom>
          </p:spPr>
        </p:pic>
        <p:pic>
          <p:nvPicPr>
            <p:cNvPr id="15" name="Graphic 14">
              <a:extLst>
                <a:ext uri="{FF2B5EF4-FFF2-40B4-BE49-F238E27FC236}">
                  <a16:creationId xmlns:a16="http://schemas.microsoft.com/office/drawing/2014/main" id="{A43183AB-04DA-4402-ADA3-50347D911AF6}"/>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0384" y="6475388"/>
              <a:ext cx="732269" cy="271040"/>
            </a:xfrm>
            <a:prstGeom prst="rect">
              <a:avLst/>
            </a:prstGeom>
          </p:spPr>
        </p:pic>
      </p:grpSp>
      <p:grpSp>
        <p:nvGrpSpPr>
          <p:cNvPr id="16" name="Group 15">
            <a:extLst>
              <a:ext uri="{FF2B5EF4-FFF2-40B4-BE49-F238E27FC236}">
                <a16:creationId xmlns:a16="http://schemas.microsoft.com/office/drawing/2014/main" id="{B16FEA08-FEEF-4C08-814B-90F0F96FADB3}"/>
              </a:ext>
            </a:extLst>
          </p:cNvPr>
          <p:cNvGrpSpPr/>
          <p:nvPr userDrawn="1"/>
        </p:nvGrpSpPr>
        <p:grpSpPr>
          <a:xfrm>
            <a:off x="10863323" y="365125"/>
            <a:ext cx="909837" cy="299038"/>
            <a:chOff x="10863323" y="365125"/>
            <a:chExt cx="909837" cy="299038"/>
          </a:xfrm>
          <a:solidFill>
            <a:srgbClr val="C92018"/>
          </a:solidFill>
        </p:grpSpPr>
        <p:sp>
          <p:nvSpPr>
            <p:cNvPr id="17" name="Arrow: Chevron 16">
              <a:extLst>
                <a:ext uri="{FF2B5EF4-FFF2-40B4-BE49-F238E27FC236}">
                  <a16:creationId xmlns:a16="http://schemas.microsoft.com/office/drawing/2014/main" id="{EEA2BECB-0DF7-4307-8CB4-A3F8CF268B19}"/>
                </a:ext>
              </a:extLst>
            </p:cNvPr>
            <p:cNvSpPr/>
            <p:nvPr userDrawn="1"/>
          </p:nvSpPr>
          <p:spPr>
            <a:xfrm>
              <a:off x="10863323" y="367373"/>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8" name="Arrow: Chevron 17">
              <a:extLst>
                <a:ext uri="{FF2B5EF4-FFF2-40B4-BE49-F238E27FC236}">
                  <a16:creationId xmlns:a16="http://schemas.microsoft.com/office/drawing/2014/main" id="{FF0DDB05-9EF3-4D81-B454-D9A23F4FF5E8}"/>
                </a:ext>
              </a:extLst>
            </p:cNvPr>
            <p:cNvSpPr/>
            <p:nvPr userDrawn="1"/>
          </p:nvSpPr>
          <p:spPr>
            <a:xfrm>
              <a:off x="11305890" y="365125"/>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3901980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42E5758B-AD8A-4995-9867-B5358150CA59}"/>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31993" y="360684"/>
            <a:ext cx="858828" cy="301231"/>
          </a:xfrm>
          <a:prstGeom prst="rect">
            <a:avLst/>
          </a:prstGeom>
        </p:spPr>
      </p:pic>
      <p:sp>
        <p:nvSpPr>
          <p:cNvPr id="28" name="Arrow: Chevron 15">
            <a:extLst>
              <a:ext uri="{FF2B5EF4-FFF2-40B4-BE49-F238E27FC236}">
                <a16:creationId xmlns:a16="http://schemas.microsoft.com/office/drawing/2014/main" id="{1C82F604-B8DF-48D9-B491-646E98F1750A}"/>
              </a:ext>
            </a:extLst>
          </p:cNvPr>
          <p:cNvSpPr/>
          <p:nvPr/>
        </p:nvSpPr>
        <p:spPr>
          <a:xfrm>
            <a:off x="-9371" y="0"/>
            <a:ext cx="1381613" cy="6858000"/>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1381613 w 9144000"/>
              <a:gd name="connsiteY5" fmla="*/ 3474719 h 6903719"/>
              <a:gd name="connsiteX6" fmla="*/ 6658576 w 9144000"/>
              <a:gd name="connsiteY6" fmla="*/ 0 h 6903719"/>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6519429 w 9144000"/>
              <a:gd name="connsiteY5" fmla="*/ 3623807 h 6903719"/>
              <a:gd name="connsiteX6" fmla="*/ 6658576 w 9144000"/>
              <a:gd name="connsiteY6" fmla="*/ 0 h 6903719"/>
              <a:gd name="connsiteX0" fmla="*/ 139147 w 2624571"/>
              <a:gd name="connsiteY0" fmla="*/ 0 h 6943477"/>
              <a:gd name="connsiteX1" fmla="*/ 1242958 w 2624571"/>
              <a:gd name="connsiteY1" fmla="*/ 45719 h 6943477"/>
              <a:gd name="connsiteX2" fmla="*/ 2624571 w 2624571"/>
              <a:gd name="connsiteY2" fmla="*/ 3474719 h 6943477"/>
              <a:gd name="connsiteX3" fmla="*/ 1242958 w 2624571"/>
              <a:gd name="connsiteY3" fmla="*/ 6903719 h 6943477"/>
              <a:gd name="connsiteX4" fmla="*/ 397565 w 2624571"/>
              <a:gd name="connsiteY4" fmla="*/ 6943477 h 6943477"/>
              <a:gd name="connsiteX5" fmla="*/ 0 w 2624571"/>
              <a:gd name="connsiteY5" fmla="*/ 3623807 h 6943477"/>
              <a:gd name="connsiteX6" fmla="*/ 139147 w 2624571"/>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536713 w 2485424"/>
              <a:gd name="connsiteY5" fmla="*/ 3603929 h 6943477"/>
              <a:gd name="connsiteX6" fmla="*/ 0 w 2485424"/>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1013791 w 2485424"/>
              <a:gd name="connsiteY5" fmla="*/ 3584050 h 6943477"/>
              <a:gd name="connsiteX6" fmla="*/ 0 w 2485424"/>
              <a:gd name="connsiteY6" fmla="*/ 0 h 6943477"/>
              <a:gd name="connsiteX0" fmla="*/ 556590 w 2227006"/>
              <a:gd name="connsiteY0" fmla="*/ 59636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755373 w 2227006"/>
              <a:gd name="connsiteY5" fmla="*/ 3538331 h 6897758"/>
              <a:gd name="connsiteX6" fmla="*/ 556590 w 2227006"/>
              <a:gd name="connsiteY6" fmla="*/ 59636 h 6897758"/>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755373 w 2227006"/>
              <a:gd name="connsiteY5" fmla="*/ 3584050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1073425 w 2227006"/>
              <a:gd name="connsiteY5" fmla="*/ 3623807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854764 w 2227006"/>
              <a:gd name="connsiteY5" fmla="*/ 3564172 h 6943477"/>
              <a:gd name="connsiteX6" fmla="*/ 735494 w 2227006"/>
              <a:gd name="connsiteY6" fmla="*/ 0 h 6943477"/>
              <a:gd name="connsiteX0" fmla="*/ 854764 w 2227006"/>
              <a:gd name="connsiteY0" fmla="*/ 2619309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854764 w 2227006"/>
              <a:gd name="connsiteY5" fmla="*/ 3518453 h 6897758"/>
              <a:gd name="connsiteX6" fmla="*/ 854764 w 2227006"/>
              <a:gd name="connsiteY6" fmla="*/ 2619309 h 6897758"/>
              <a:gd name="connsiteX0" fmla="*/ 9371 w 1381613"/>
              <a:gd name="connsiteY0" fmla="*/ 2619309 h 6858000"/>
              <a:gd name="connsiteX1" fmla="*/ 0 w 1381613"/>
              <a:gd name="connsiteY1" fmla="*/ 0 h 6858000"/>
              <a:gd name="connsiteX2" fmla="*/ 1381613 w 1381613"/>
              <a:gd name="connsiteY2" fmla="*/ 3429000 h 6858000"/>
              <a:gd name="connsiteX3" fmla="*/ 0 w 1381613"/>
              <a:gd name="connsiteY3" fmla="*/ 6858000 h 6858000"/>
              <a:gd name="connsiteX4" fmla="*/ 9371 w 1381613"/>
              <a:gd name="connsiteY4" fmla="*/ 6818243 h 6858000"/>
              <a:gd name="connsiteX5" fmla="*/ 9371 w 1381613"/>
              <a:gd name="connsiteY5" fmla="*/ 3518453 h 6858000"/>
              <a:gd name="connsiteX6" fmla="*/ 9371 w 1381613"/>
              <a:gd name="connsiteY6" fmla="*/ 26193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613" h="6858000">
                <a:moveTo>
                  <a:pt x="9371" y="2619309"/>
                </a:moveTo>
                <a:cubicBezTo>
                  <a:pt x="6247" y="1746206"/>
                  <a:pt x="3124" y="873103"/>
                  <a:pt x="0" y="0"/>
                </a:cubicBezTo>
                <a:lnTo>
                  <a:pt x="1381613" y="3429000"/>
                </a:lnTo>
                <a:lnTo>
                  <a:pt x="0" y="6858000"/>
                </a:lnTo>
                <a:lnTo>
                  <a:pt x="9371" y="6818243"/>
                </a:lnTo>
                <a:lnTo>
                  <a:pt x="9371" y="3518453"/>
                </a:lnTo>
                <a:lnTo>
                  <a:pt x="9371" y="2619309"/>
                </a:lnTo>
                <a:close/>
              </a:path>
            </a:pathLst>
          </a:cu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9" name="Group 28">
            <a:extLst>
              <a:ext uri="{FF2B5EF4-FFF2-40B4-BE49-F238E27FC236}">
                <a16:creationId xmlns:a16="http://schemas.microsoft.com/office/drawing/2014/main" id="{A1B8B985-D8A8-4C56-ACAA-3DEF3D02B658}"/>
              </a:ext>
            </a:extLst>
          </p:cNvPr>
          <p:cNvGrpSpPr/>
          <p:nvPr/>
        </p:nvGrpSpPr>
        <p:grpSpPr>
          <a:xfrm>
            <a:off x="431993" y="6361796"/>
            <a:ext cx="1601254" cy="271040"/>
            <a:chOff x="390384" y="6475388"/>
            <a:chExt cx="1601254" cy="271040"/>
          </a:xfrm>
        </p:grpSpPr>
        <p:pic>
          <p:nvPicPr>
            <p:cNvPr id="30" name="Picture 29">
              <a:extLst>
                <a:ext uri="{FF2B5EF4-FFF2-40B4-BE49-F238E27FC236}">
                  <a16:creationId xmlns:a16="http://schemas.microsoft.com/office/drawing/2014/main" id="{7A6EB775-4D3C-49F9-9B9C-BC5791D80D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41570" y="6491523"/>
              <a:ext cx="650068" cy="238770"/>
            </a:xfrm>
            <a:prstGeom prst="rect">
              <a:avLst/>
            </a:prstGeom>
          </p:spPr>
        </p:pic>
        <p:pic>
          <p:nvPicPr>
            <p:cNvPr id="31" name="Graphic 30">
              <a:extLst>
                <a:ext uri="{FF2B5EF4-FFF2-40B4-BE49-F238E27FC236}">
                  <a16:creationId xmlns:a16="http://schemas.microsoft.com/office/drawing/2014/main" id="{7746E623-90CF-41A4-9F98-7B1BF6A440E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0384" y="6475388"/>
              <a:ext cx="732269" cy="271040"/>
            </a:xfrm>
            <a:prstGeom prst="rect">
              <a:avLst/>
            </a:prstGeom>
          </p:spPr>
        </p:pic>
      </p:grpSp>
      <p:grpSp>
        <p:nvGrpSpPr>
          <p:cNvPr id="32" name="Group 31">
            <a:extLst>
              <a:ext uri="{FF2B5EF4-FFF2-40B4-BE49-F238E27FC236}">
                <a16:creationId xmlns:a16="http://schemas.microsoft.com/office/drawing/2014/main" id="{51499697-8173-4F14-B723-82A2D59ACB32}"/>
              </a:ext>
            </a:extLst>
          </p:cNvPr>
          <p:cNvGrpSpPr/>
          <p:nvPr/>
        </p:nvGrpSpPr>
        <p:grpSpPr>
          <a:xfrm>
            <a:off x="10863323" y="365125"/>
            <a:ext cx="909837" cy="299038"/>
            <a:chOff x="10863323" y="365125"/>
            <a:chExt cx="909837" cy="299038"/>
          </a:xfrm>
          <a:solidFill>
            <a:srgbClr val="C92018"/>
          </a:solidFill>
        </p:grpSpPr>
        <p:sp>
          <p:nvSpPr>
            <p:cNvPr id="33" name="Arrow: Chevron 32">
              <a:extLst>
                <a:ext uri="{FF2B5EF4-FFF2-40B4-BE49-F238E27FC236}">
                  <a16:creationId xmlns:a16="http://schemas.microsoft.com/office/drawing/2014/main" id="{D6C0D692-6629-4582-9B46-BAF95BD8C1D4}"/>
                </a:ext>
              </a:extLst>
            </p:cNvPr>
            <p:cNvSpPr/>
            <p:nvPr/>
          </p:nvSpPr>
          <p:spPr>
            <a:xfrm>
              <a:off x="10863323" y="367373"/>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4" name="Arrow: Chevron 33">
              <a:extLst>
                <a:ext uri="{FF2B5EF4-FFF2-40B4-BE49-F238E27FC236}">
                  <a16:creationId xmlns:a16="http://schemas.microsoft.com/office/drawing/2014/main" id="{972177C2-C666-4B29-9533-C48A58ACEEB3}"/>
                </a:ext>
              </a:extLst>
            </p:cNvPr>
            <p:cNvSpPr/>
            <p:nvPr/>
          </p:nvSpPr>
          <p:spPr>
            <a:xfrm>
              <a:off x="11305890" y="365125"/>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pic>
        <p:nvPicPr>
          <p:cNvPr id="10" name="Graphic 9">
            <a:extLst>
              <a:ext uri="{FF2B5EF4-FFF2-40B4-BE49-F238E27FC236}">
                <a16:creationId xmlns:a16="http://schemas.microsoft.com/office/drawing/2014/main" id="{1593BB89-035A-40C8-B9E1-7D9442192DE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31993" y="360684"/>
            <a:ext cx="858828" cy="301231"/>
          </a:xfrm>
          <a:prstGeom prst="rect">
            <a:avLst/>
          </a:prstGeom>
        </p:spPr>
      </p:pic>
      <p:sp>
        <p:nvSpPr>
          <p:cNvPr id="11" name="Arrow: Chevron 15">
            <a:extLst>
              <a:ext uri="{FF2B5EF4-FFF2-40B4-BE49-F238E27FC236}">
                <a16:creationId xmlns:a16="http://schemas.microsoft.com/office/drawing/2014/main" id="{239DB256-C079-4FD3-A565-5D54D144327E}"/>
              </a:ext>
            </a:extLst>
          </p:cNvPr>
          <p:cNvSpPr/>
          <p:nvPr userDrawn="1"/>
        </p:nvSpPr>
        <p:spPr>
          <a:xfrm>
            <a:off x="-9371" y="0"/>
            <a:ext cx="1381613" cy="6858000"/>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1381613 w 9144000"/>
              <a:gd name="connsiteY5" fmla="*/ 3474719 h 6903719"/>
              <a:gd name="connsiteX6" fmla="*/ 6658576 w 9144000"/>
              <a:gd name="connsiteY6" fmla="*/ 0 h 6903719"/>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6519429 w 9144000"/>
              <a:gd name="connsiteY5" fmla="*/ 3623807 h 6903719"/>
              <a:gd name="connsiteX6" fmla="*/ 6658576 w 9144000"/>
              <a:gd name="connsiteY6" fmla="*/ 0 h 6903719"/>
              <a:gd name="connsiteX0" fmla="*/ 139147 w 2624571"/>
              <a:gd name="connsiteY0" fmla="*/ 0 h 6943477"/>
              <a:gd name="connsiteX1" fmla="*/ 1242958 w 2624571"/>
              <a:gd name="connsiteY1" fmla="*/ 45719 h 6943477"/>
              <a:gd name="connsiteX2" fmla="*/ 2624571 w 2624571"/>
              <a:gd name="connsiteY2" fmla="*/ 3474719 h 6943477"/>
              <a:gd name="connsiteX3" fmla="*/ 1242958 w 2624571"/>
              <a:gd name="connsiteY3" fmla="*/ 6903719 h 6943477"/>
              <a:gd name="connsiteX4" fmla="*/ 397565 w 2624571"/>
              <a:gd name="connsiteY4" fmla="*/ 6943477 h 6943477"/>
              <a:gd name="connsiteX5" fmla="*/ 0 w 2624571"/>
              <a:gd name="connsiteY5" fmla="*/ 3623807 h 6943477"/>
              <a:gd name="connsiteX6" fmla="*/ 139147 w 2624571"/>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536713 w 2485424"/>
              <a:gd name="connsiteY5" fmla="*/ 3603929 h 6943477"/>
              <a:gd name="connsiteX6" fmla="*/ 0 w 2485424"/>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1013791 w 2485424"/>
              <a:gd name="connsiteY5" fmla="*/ 3584050 h 6943477"/>
              <a:gd name="connsiteX6" fmla="*/ 0 w 2485424"/>
              <a:gd name="connsiteY6" fmla="*/ 0 h 6943477"/>
              <a:gd name="connsiteX0" fmla="*/ 556590 w 2227006"/>
              <a:gd name="connsiteY0" fmla="*/ 59636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755373 w 2227006"/>
              <a:gd name="connsiteY5" fmla="*/ 3538331 h 6897758"/>
              <a:gd name="connsiteX6" fmla="*/ 556590 w 2227006"/>
              <a:gd name="connsiteY6" fmla="*/ 59636 h 6897758"/>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755373 w 2227006"/>
              <a:gd name="connsiteY5" fmla="*/ 3584050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1073425 w 2227006"/>
              <a:gd name="connsiteY5" fmla="*/ 3623807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854764 w 2227006"/>
              <a:gd name="connsiteY5" fmla="*/ 3564172 h 6943477"/>
              <a:gd name="connsiteX6" fmla="*/ 735494 w 2227006"/>
              <a:gd name="connsiteY6" fmla="*/ 0 h 6943477"/>
              <a:gd name="connsiteX0" fmla="*/ 854764 w 2227006"/>
              <a:gd name="connsiteY0" fmla="*/ 2619309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854764 w 2227006"/>
              <a:gd name="connsiteY5" fmla="*/ 3518453 h 6897758"/>
              <a:gd name="connsiteX6" fmla="*/ 854764 w 2227006"/>
              <a:gd name="connsiteY6" fmla="*/ 2619309 h 6897758"/>
              <a:gd name="connsiteX0" fmla="*/ 9371 w 1381613"/>
              <a:gd name="connsiteY0" fmla="*/ 2619309 h 6858000"/>
              <a:gd name="connsiteX1" fmla="*/ 0 w 1381613"/>
              <a:gd name="connsiteY1" fmla="*/ 0 h 6858000"/>
              <a:gd name="connsiteX2" fmla="*/ 1381613 w 1381613"/>
              <a:gd name="connsiteY2" fmla="*/ 3429000 h 6858000"/>
              <a:gd name="connsiteX3" fmla="*/ 0 w 1381613"/>
              <a:gd name="connsiteY3" fmla="*/ 6858000 h 6858000"/>
              <a:gd name="connsiteX4" fmla="*/ 9371 w 1381613"/>
              <a:gd name="connsiteY4" fmla="*/ 6818243 h 6858000"/>
              <a:gd name="connsiteX5" fmla="*/ 9371 w 1381613"/>
              <a:gd name="connsiteY5" fmla="*/ 3518453 h 6858000"/>
              <a:gd name="connsiteX6" fmla="*/ 9371 w 1381613"/>
              <a:gd name="connsiteY6" fmla="*/ 26193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613" h="6858000">
                <a:moveTo>
                  <a:pt x="9371" y="2619309"/>
                </a:moveTo>
                <a:cubicBezTo>
                  <a:pt x="6247" y="1746206"/>
                  <a:pt x="3124" y="873103"/>
                  <a:pt x="0" y="0"/>
                </a:cubicBezTo>
                <a:lnTo>
                  <a:pt x="1381613" y="3429000"/>
                </a:lnTo>
                <a:lnTo>
                  <a:pt x="0" y="6858000"/>
                </a:lnTo>
                <a:lnTo>
                  <a:pt x="9371" y="6818243"/>
                </a:lnTo>
                <a:lnTo>
                  <a:pt x="9371" y="3518453"/>
                </a:lnTo>
                <a:lnTo>
                  <a:pt x="9371" y="2619309"/>
                </a:lnTo>
                <a:close/>
              </a:path>
            </a:pathLst>
          </a:cu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2" name="Group 11">
            <a:extLst>
              <a:ext uri="{FF2B5EF4-FFF2-40B4-BE49-F238E27FC236}">
                <a16:creationId xmlns:a16="http://schemas.microsoft.com/office/drawing/2014/main" id="{493598EB-49EB-4391-B4BF-27F2C633D1E6}"/>
              </a:ext>
            </a:extLst>
          </p:cNvPr>
          <p:cNvGrpSpPr/>
          <p:nvPr userDrawn="1"/>
        </p:nvGrpSpPr>
        <p:grpSpPr>
          <a:xfrm>
            <a:off x="431993" y="6361796"/>
            <a:ext cx="1601254" cy="271040"/>
            <a:chOff x="390384" y="6475388"/>
            <a:chExt cx="1601254" cy="271040"/>
          </a:xfrm>
        </p:grpSpPr>
        <p:pic>
          <p:nvPicPr>
            <p:cNvPr id="13" name="Picture 12">
              <a:extLst>
                <a:ext uri="{FF2B5EF4-FFF2-40B4-BE49-F238E27FC236}">
                  <a16:creationId xmlns:a16="http://schemas.microsoft.com/office/drawing/2014/main" id="{94152A22-ED2B-426F-9EEF-1E1E3D8DDF2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41570" y="6491523"/>
              <a:ext cx="650068" cy="238770"/>
            </a:xfrm>
            <a:prstGeom prst="rect">
              <a:avLst/>
            </a:prstGeom>
          </p:spPr>
        </p:pic>
        <p:pic>
          <p:nvPicPr>
            <p:cNvPr id="14" name="Graphic 13">
              <a:extLst>
                <a:ext uri="{FF2B5EF4-FFF2-40B4-BE49-F238E27FC236}">
                  <a16:creationId xmlns:a16="http://schemas.microsoft.com/office/drawing/2014/main" id="{241AC252-D589-44A8-9E25-294CD09715F6}"/>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90384" y="6475388"/>
              <a:ext cx="732269" cy="271040"/>
            </a:xfrm>
            <a:prstGeom prst="rect">
              <a:avLst/>
            </a:prstGeom>
          </p:spPr>
        </p:pic>
      </p:grpSp>
      <p:grpSp>
        <p:nvGrpSpPr>
          <p:cNvPr id="15" name="Group 14">
            <a:extLst>
              <a:ext uri="{FF2B5EF4-FFF2-40B4-BE49-F238E27FC236}">
                <a16:creationId xmlns:a16="http://schemas.microsoft.com/office/drawing/2014/main" id="{04356876-D84A-4290-A790-BF49F970C065}"/>
              </a:ext>
            </a:extLst>
          </p:cNvPr>
          <p:cNvGrpSpPr/>
          <p:nvPr userDrawn="1"/>
        </p:nvGrpSpPr>
        <p:grpSpPr>
          <a:xfrm>
            <a:off x="10863323" y="365125"/>
            <a:ext cx="909837" cy="299038"/>
            <a:chOff x="10863323" y="365125"/>
            <a:chExt cx="909837" cy="299038"/>
          </a:xfrm>
          <a:solidFill>
            <a:srgbClr val="C92018"/>
          </a:solidFill>
        </p:grpSpPr>
        <p:sp>
          <p:nvSpPr>
            <p:cNvPr id="16" name="Arrow: Chevron 15">
              <a:extLst>
                <a:ext uri="{FF2B5EF4-FFF2-40B4-BE49-F238E27FC236}">
                  <a16:creationId xmlns:a16="http://schemas.microsoft.com/office/drawing/2014/main" id="{1CEEDE75-5291-40AA-8599-81CE7D061F18}"/>
                </a:ext>
              </a:extLst>
            </p:cNvPr>
            <p:cNvSpPr/>
            <p:nvPr userDrawn="1"/>
          </p:nvSpPr>
          <p:spPr>
            <a:xfrm>
              <a:off x="10863323" y="367373"/>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Arrow: Chevron 16">
              <a:extLst>
                <a:ext uri="{FF2B5EF4-FFF2-40B4-BE49-F238E27FC236}">
                  <a16:creationId xmlns:a16="http://schemas.microsoft.com/office/drawing/2014/main" id="{684CA3FA-91EE-419B-A067-BF603A3B96C8}"/>
                </a:ext>
              </a:extLst>
            </p:cNvPr>
            <p:cNvSpPr/>
            <p:nvPr userDrawn="1"/>
          </p:nvSpPr>
          <p:spPr>
            <a:xfrm>
              <a:off x="11305890" y="365125"/>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3791901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C80FA-93EC-4775-ADF6-C5D25C7B088B}"/>
              </a:ext>
            </a:extLst>
          </p:cNvPr>
          <p:cNvSpPr>
            <a:spLocks noGrp="1"/>
          </p:cNvSpPr>
          <p:nvPr>
            <p:ph type="title"/>
          </p:nvPr>
        </p:nvSpPr>
        <p:spPr>
          <a:xfrm>
            <a:off x="1524000" y="681037"/>
            <a:ext cx="10249160" cy="1009651"/>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896D334D-68B4-4A4C-ADE9-DD3122E9F7F6}"/>
              </a:ext>
            </a:extLst>
          </p:cNvPr>
          <p:cNvSpPr>
            <a:spLocks noGrp="1"/>
          </p:cNvSpPr>
          <p:nvPr>
            <p:ph idx="1"/>
          </p:nvPr>
        </p:nvSpPr>
        <p:spPr>
          <a:xfrm>
            <a:off x="1524000" y="1825625"/>
            <a:ext cx="102491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Arrow: Chevron 15">
            <a:extLst>
              <a:ext uri="{FF2B5EF4-FFF2-40B4-BE49-F238E27FC236}">
                <a16:creationId xmlns:a16="http://schemas.microsoft.com/office/drawing/2014/main" id="{1A634272-7D2D-4D4A-8F04-005D99A8EB2F}"/>
              </a:ext>
            </a:extLst>
          </p:cNvPr>
          <p:cNvSpPr/>
          <p:nvPr userDrawn="1"/>
        </p:nvSpPr>
        <p:spPr>
          <a:xfrm>
            <a:off x="-9371" y="0"/>
            <a:ext cx="1381613" cy="6858000"/>
          </a:xfrm>
          <a:custGeom>
            <a:avLst/>
            <a:gdLst>
              <a:gd name="connsiteX0" fmla="*/ 0 w 9144000"/>
              <a:gd name="connsiteY0" fmla="*/ 0 h 6858000"/>
              <a:gd name="connsiteX1" fmla="*/ 7762387 w 9144000"/>
              <a:gd name="connsiteY1" fmla="*/ 0 h 6858000"/>
              <a:gd name="connsiteX2" fmla="*/ 9144000 w 9144000"/>
              <a:gd name="connsiteY2" fmla="*/ 3429000 h 6858000"/>
              <a:gd name="connsiteX3" fmla="*/ 7762387 w 9144000"/>
              <a:gd name="connsiteY3" fmla="*/ 6858000 h 6858000"/>
              <a:gd name="connsiteX4" fmla="*/ 0 w 9144000"/>
              <a:gd name="connsiteY4" fmla="*/ 6858000 h 6858000"/>
              <a:gd name="connsiteX5" fmla="*/ 1381613 w 9144000"/>
              <a:gd name="connsiteY5" fmla="*/ 3429000 h 6858000"/>
              <a:gd name="connsiteX6" fmla="*/ 0 w 9144000"/>
              <a:gd name="connsiteY6" fmla="*/ 0 h 6858000"/>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1381613 w 9144000"/>
              <a:gd name="connsiteY5" fmla="*/ 3474719 h 6903719"/>
              <a:gd name="connsiteX6" fmla="*/ 6658576 w 9144000"/>
              <a:gd name="connsiteY6" fmla="*/ 0 h 6903719"/>
              <a:gd name="connsiteX0" fmla="*/ 6658576 w 9144000"/>
              <a:gd name="connsiteY0" fmla="*/ 0 h 6903719"/>
              <a:gd name="connsiteX1" fmla="*/ 7762387 w 9144000"/>
              <a:gd name="connsiteY1" fmla="*/ 45719 h 6903719"/>
              <a:gd name="connsiteX2" fmla="*/ 9144000 w 9144000"/>
              <a:gd name="connsiteY2" fmla="*/ 3474719 h 6903719"/>
              <a:gd name="connsiteX3" fmla="*/ 7762387 w 9144000"/>
              <a:gd name="connsiteY3" fmla="*/ 6903719 h 6903719"/>
              <a:gd name="connsiteX4" fmla="*/ 0 w 9144000"/>
              <a:gd name="connsiteY4" fmla="*/ 6903719 h 6903719"/>
              <a:gd name="connsiteX5" fmla="*/ 6519429 w 9144000"/>
              <a:gd name="connsiteY5" fmla="*/ 3623807 h 6903719"/>
              <a:gd name="connsiteX6" fmla="*/ 6658576 w 9144000"/>
              <a:gd name="connsiteY6" fmla="*/ 0 h 6903719"/>
              <a:gd name="connsiteX0" fmla="*/ 139147 w 2624571"/>
              <a:gd name="connsiteY0" fmla="*/ 0 h 6943477"/>
              <a:gd name="connsiteX1" fmla="*/ 1242958 w 2624571"/>
              <a:gd name="connsiteY1" fmla="*/ 45719 h 6943477"/>
              <a:gd name="connsiteX2" fmla="*/ 2624571 w 2624571"/>
              <a:gd name="connsiteY2" fmla="*/ 3474719 h 6943477"/>
              <a:gd name="connsiteX3" fmla="*/ 1242958 w 2624571"/>
              <a:gd name="connsiteY3" fmla="*/ 6903719 h 6943477"/>
              <a:gd name="connsiteX4" fmla="*/ 397565 w 2624571"/>
              <a:gd name="connsiteY4" fmla="*/ 6943477 h 6943477"/>
              <a:gd name="connsiteX5" fmla="*/ 0 w 2624571"/>
              <a:gd name="connsiteY5" fmla="*/ 3623807 h 6943477"/>
              <a:gd name="connsiteX6" fmla="*/ 139147 w 2624571"/>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536713 w 2485424"/>
              <a:gd name="connsiteY5" fmla="*/ 3603929 h 6943477"/>
              <a:gd name="connsiteX6" fmla="*/ 0 w 2485424"/>
              <a:gd name="connsiteY6" fmla="*/ 0 h 6943477"/>
              <a:gd name="connsiteX0" fmla="*/ 0 w 2485424"/>
              <a:gd name="connsiteY0" fmla="*/ 0 h 6943477"/>
              <a:gd name="connsiteX1" fmla="*/ 1103811 w 2485424"/>
              <a:gd name="connsiteY1" fmla="*/ 45719 h 6943477"/>
              <a:gd name="connsiteX2" fmla="*/ 2485424 w 2485424"/>
              <a:gd name="connsiteY2" fmla="*/ 3474719 h 6943477"/>
              <a:gd name="connsiteX3" fmla="*/ 1103811 w 2485424"/>
              <a:gd name="connsiteY3" fmla="*/ 6903719 h 6943477"/>
              <a:gd name="connsiteX4" fmla="*/ 258418 w 2485424"/>
              <a:gd name="connsiteY4" fmla="*/ 6943477 h 6943477"/>
              <a:gd name="connsiteX5" fmla="*/ 1013791 w 2485424"/>
              <a:gd name="connsiteY5" fmla="*/ 3584050 h 6943477"/>
              <a:gd name="connsiteX6" fmla="*/ 0 w 2485424"/>
              <a:gd name="connsiteY6" fmla="*/ 0 h 6943477"/>
              <a:gd name="connsiteX0" fmla="*/ 556590 w 2227006"/>
              <a:gd name="connsiteY0" fmla="*/ 59636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755373 w 2227006"/>
              <a:gd name="connsiteY5" fmla="*/ 3538331 h 6897758"/>
              <a:gd name="connsiteX6" fmla="*/ 556590 w 2227006"/>
              <a:gd name="connsiteY6" fmla="*/ 59636 h 6897758"/>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755373 w 2227006"/>
              <a:gd name="connsiteY5" fmla="*/ 3584050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1073425 w 2227006"/>
              <a:gd name="connsiteY5" fmla="*/ 3623807 h 6943477"/>
              <a:gd name="connsiteX6" fmla="*/ 735494 w 2227006"/>
              <a:gd name="connsiteY6" fmla="*/ 0 h 6943477"/>
              <a:gd name="connsiteX0" fmla="*/ 735494 w 2227006"/>
              <a:gd name="connsiteY0" fmla="*/ 0 h 6943477"/>
              <a:gd name="connsiteX1" fmla="*/ 845393 w 2227006"/>
              <a:gd name="connsiteY1" fmla="*/ 45719 h 6943477"/>
              <a:gd name="connsiteX2" fmla="*/ 2227006 w 2227006"/>
              <a:gd name="connsiteY2" fmla="*/ 3474719 h 6943477"/>
              <a:gd name="connsiteX3" fmla="*/ 845393 w 2227006"/>
              <a:gd name="connsiteY3" fmla="*/ 6903719 h 6943477"/>
              <a:gd name="connsiteX4" fmla="*/ 0 w 2227006"/>
              <a:gd name="connsiteY4" fmla="*/ 6943477 h 6943477"/>
              <a:gd name="connsiteX5" fmla="*/ 854764 w 2227006"/>
              <a:gd name="connsiteY5" fmla="*/ 3564172 h 6943477"/>
              <a:gd name="connsiteX6" fmla="*/ 735494 w 2227006"/>
              <a:gd name="connsiteY6" fmla="*/ 0 h 6943477"/>
              <a:gd name="connsiteX0" fmla="*/ 854764 w 2227006"/>
              <a:gd name="connsiteY0" fmla="*/ 2619309 h 6897758"/>
              <a:gd name="connsiteX1" fmla="*/ 845393 w 2227006"/>
              <a:gd name="connsiteY1" fmla="*/ 0 h 6897758"/>
              <a:gd name="connsiteX2" fmla="*/ 2227006 w 2227006"/>
              <a:gd name="connsiteY2" fmla="*/ 3429000 h 6897758"/>
              <a:gd name="connsiteX3" fmla="*/ 845393 w 2227006"/>
              <a:gd name="connsiteY3" fmla="*/ 6858000 h 6897758"/>
              <a:gd name="connsiteX4" fmla="*/ 0 w 2227006"/>
              <a:gd name="connsiteY4" fmla="*/ 6897758 h 6897758"/>
              <a:gd name="connsiteX5" fmla="*/ 854764 w 2227006"/>
              <a:gd name="connsiteY5" fmla="*/ 3518453 h 6897758"/>
              <a:gd name="connsiteX6" fmla="*/ 854764 w 2227006"/>
              <a:gd name="connsiteY6" fmla="*/ 2619309 h 6897758"/>
              <a:gd name="connsiteX0" fmla="*/ 9371 w 1381613"/>
              <a:gd name="connsiteY0" fmla="*/ 2619309 h 6858000"/>
              <a:gd name="connsiteX1" fmla="*/ 0 w 1381613"/>
              <a:gd name="connsiteY1" fmla="*/ 0 h 6858000"/>
              <a:gd name="connsiteX2" fmla="*/ 1381613 w 1381613"/>
              <a:gd name="connsiteY2" fmla="*/ 3429000 h 6858000"/>
              <a:gd name="connsiteX3" fmla="*/ 0 w 1381613"/>
              <a:gd name="connsiteY3" fmla="*/ 6858000 h 6858000"/>
              <a:gd name="connsiteX4" fmla="*/ 9371 w 1381613"/>
              <a:gd name="connsiteY4" fmla="*/ 6818243 h 6858000"/>
              <a:gd name="connsiteX5" fmla="*/ 9371 w 1381613"/>
              <a:gd name="connsiteY5" fmla="*/ 3518453 h 6858000"/>
              <a:gd name="connsiteX6" fmla="*/ 9371 w 1381613"/>
              <a:gd name="connsiteY6" fmla="*/ 26193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613" h="6858000">
                <a:moveTo>
                  <a:pt x="9371" y="2619309"/>
                </a:moveTo>
                <a:cubicBezTo>
                  <a:pt x="6247" y="1746206"/>
                  <a:pt x="3124" y="873103"/>
                  <a:pt x="0" y="0"/>
                </a:cubicBezTo>
                <a:lnTo>
                  <a:pt x="1381613" y="3429000"/>
                </a:lnTo>
                <a:lnTo>
                  <a:pt x="0" y="6858000"/>
                </a:lnTo>
                <a:lnTo>
                  <a:pt x="9371" y="6818243"/>
                </a:lnTo>
                <a:lnTo>
                  <a:pt x="9371" y="3518453"/>
                </a:lnTo>
                <a:lnTo>
                  <a:pt x="9371" y="2619309"/>
                </a:lnTo>
                <a:close/>
              </a:path>
            </a:pathLst>
          </a:custGeom>
          <a:solidFill>
            <a:srgbClr val="C92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48" name="Group 47">
            <a:extLst>
              <a:ext uri="{FF2B5EF4-FFF2-40B4-BE49-F238E27FC236}">
                <a16:creationId xmlns:a16="http://schemas.microsoft.com/office/drawing/2014/main" id="{A5E0A5E8-3D1E-4E6F-A4C5-9397A5244827}"/>
              </a:ext>
            </a:extLst>
          </p:cNvPr>
          <p:cNvGrpSpPr/>
          <p:nvPr userDrawn="1"/>
        </p:nvGrpSpPr>
        <p:grpSpPr>
          <a:xfrm>
            <a:off x="431993" y="6361796"/>
            <a:ext cx="1601254" cy="271040"/>
            <a:chOff x="390384" y="6475388"/>
            <a:chExt cx="1601254" cy="271040"/>
          </a:xfrm>
        </p:grpSpPr>
        <p:pic>
          <p:nvPicPr>
            <p:cNvPr id="36" name="Picture 35">
              <a:extLst>
                <a:ext uri="{FF2B5EF4-FFF2-40B4-BE49-F238E27FC236}">
                  <a16:creationId xmlns:a16="http://schemas.microsoft.com/office/drawing/2014/main" id="{FAE6574F-D778-4D34-8F9F-A064F267E41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41570" y="6491523"/>
              <a:ext cx="650068" cy="238770"/>
            </a:xfrm>
            <a:prstGeom prst="rect">
              <a:avLst/>
            </a:prstGeom>
          </p:spPr>
        </p:pic>
        <p:pic>
          <p:nvPicPr>
            <p:cNvPr id="37" name="Graphic 36">
              <a:extLst>
                <a:ext uri="{FF2B5EF4-FFF2-40B4-BE49-F238E27FC236}">
                  <a16:creationId xmlns:a16="http://schemas.microsoft.com/office/drawing/2014/main" id="{67DD515E-92F9-446D-AB56-C7B01C1F47ED}"/>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90384" y="6475388"/>
              <a:ext cx="732269" cy="271040"/>
            </a:xfrm>
            <a:prstGeom prst="rect">
              <a:avLst/>
            </a:prstGeom>
          </p:spPr>
        </p:pic>
      </p:grpSp>
      <p:pic>
        <p:nvPicPr>
          <p:cNvPr id="38" name="Graphic 37">
            <a:extLst>
              <a:ext uri="{FF2B5EF4-FFF2-40B4-BE49-F238E27FC236}">
                <a16:creationId xmlns:a16="http://schemas.microsoft.com/office/drawing/2014/main" id="{EE4B0881-C2FB-45EB-9AD2-743AC6FF5714}"/>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31993" y="360684"/>
            <a:ext cx="858828" cy="301231"/>
          </a:xfrm>
          <a:prstGeom prst="rect">
            <a:avLst/>
          </a:prstGeom>
        </p:spPr>
      </p:pic>
      <p:grpSp>
        <p:nvGrpSpPr>
          <p:cNvPr id="47" name="Group 46">
            <a:extLst>
              <a:ext uri="{FF2B5EF4-FFF2-40B4-BE49-F238E27FC236}">
                <a16:creationId xmlns:a16="http://schemas.microsoft.com/office/drawing/2014/main" id="{4396FA12-9760-47CE-ABCC-40ABF6C2C63F}"/>
              </a:ext>
            </a:extLst>
          </p:cNvPr>
          <p:cNvGrpSpPr/>
          <p:nvPr userDrawn="1"/>
        </p:nvGrpSpPr>
        <p:grpSpPr>
          <a:xfrm>
            <a:off x="10863323" y="365125"/>
            <a:ext cx="909837" cy="299038"/>
            <a:chOff x="10863323" y="365125"/>
            <a:chExt cx="909837" cy="299038"/>
          </a:xfrm>
          <a:solidFill>
            <a:srgbClr val="C92018"/>
          </a:solidFill>
        </p:grpSpPr>
        <p:sp>
          <p:nvSpPr>
            <p:cNvPr id="45" name="Arrow: Chevron 44">
              <a:extLst>
                <a:ext uri="{FF2B5EF4-FFF2-40B4-BE49-F238E27FC236}">
                  <a16:creationId xmlns:a16="http://schemas.microsoft.com/office/drawing/2014/main" id="{A2F97FB5-1F46-47A2-B170-9C6D0BA05353}"/>
                </a:ext>
              </a:extLst>
            </p:cNvPr>
            <p:cNvSpPr/>
            <p:nvPr userDrawn="1"/>
          </p:nvSpPr>
          <p:spPr>
            <a:xfrm>
              <a:off x="10863323" y="367373"/>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6" name="Arrow: Chevron 45">
              <a:extLst>
                <a:ext uri="{FF2B5EF4-FFF2-40B4-BE49-F238E27FC236}">
                  <a16:creationId xmlns:a16="http://schemas.microsoft.com/office/drawing/2014/main" id="{57B9F5BA-05A1-4834-AB67-881309693201}"/>
                </a:ext>
              </a:extLst>
            </p:cNvPr>
            <p:cNvSpPr/>
            <p:nvPr userDrawn="1"/>
          </p:nvSpPr>
          <p:spPr>
            <a:xfrm>
              <a:off x="11305890" y="365125"/>
              <a:ext cx="467270" cy="296790"/>
            </a:xfrm>
            <a:prstGeom prst="chevron">
              <a:avLst>
                <a:gd name="adj" fmla="val 2014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3061267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99A0F5-C7F5-4938-AEB9-2530CAEFD8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37DAD46-E10C-4CDD-A7A1-A37BE81324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81524869"/>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50" r:id="rId9"/>
    <p:sldLayoutId id="2147483656" r:id="rId10"/>
    <p:sldLayoutId id="2147483651" r:id="rId11"/>
    <p:sldLayoutId id="2147483652" r:id="rId12"/>
    <p:sldLayoutId id="2147483653" r:id="rId13"/>
    <p:sldLayoutId id="2147483654" r:id="rId14"/>
  </p:sldLayoutIdLst>
  <p:txStyles>
    <p:titleStyle>
      <a:lvl1pPr algn="l" defTabSz="914400" rtl="0" eaLnBrk="1" latinLnBrk="0" hangingPunct="1">
        <a:lnSpc>
          <a:spcPct val="90000"/>
        </a:lnSpc>
        <a:spcBef>
          <a:spcPct val="0"/>
        </a:spcBef>
        <a:buNone/>
        <a:defRPr sz="45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2ahUKEwjn8bKNuLzcAhVMRBoKHUX9BIAQjRx6BAgBEAU&amp;url=https://gogirl.co.uk/news-and-advice/inconsiderate-passengers-distraction/&amp;psig=AOvVaw3RsJayhAdp0kymrfOzHdHb&amp;ust=1532683214541617" TargetMode="External"/><Relationship Id="rId13"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hyperlink" Target="http://www.google.co.uk/url?sa=i&amp;rct=j&amp;q=&amp;esrc=s&amp;source=images&amp;cd=&amp;cad=rja&amp;uact=8&amp;ved=2ahUKEwj0pLb7uLzcAhVMbBoKHRKaAucQjRx6BAgBEAU&amp;url=http://www.lemesosblog.com/news/7350-2017-08-28-05-37-44&amp;psig=AOvVaw3vqeyPbqNdHTyCCfKe0ohQ&amp;ust=1532683435857950" TargetMode="External"/><Relationship Id="rId17" Type="http://schemas.openxmlformats.org/officeDocument/2006/relationships/image" Target="../media/image17.jpeg"/><Relationship Id="rId2" Type="http://schemas.openxmlformats.org/officeDocument/2006/relationships/notesSlide" Target="../notesSlides/notesSlide7.xml"/><Relationship Id="rId16" Type="http://schemas.openxmlformats.org/officeDocument/2006/relationships/hyperlink" Target="https://www.google.co.uk/url?sa=i&amp;rct=j&amp;q=&amp;esrc=s&amp;source=images&amp;cd=&amp;cad=rja&amp;uact=8&amp;ved=2ahUKEwjhl4LkubzcAhUx4YUKHdk3DjgQjRx6BAgBEAU&amp;url=https://www.eharmony.co.uk/dating-advice/relationships/new-relationship-tips-the-first-argument&amp;psig=AOvVaw03j8vuUon4IEb6xKOPOh7r&amp;ust=1532683631863711" TargetMode="External"/><Relationship Id="rId1" Type="http://schemas.openxmlformats.org/officeDocument/2006/relationships/slideLayout" Target="../slideLayouts/slideLayout8.xml"/><Relationship Id="rId6" Type="http://schemas.openxmlformats.org/officeDocument/2006/relationships/hyperlink" Target="https://www.google.co.uk/url?sa=i&amp;rct=j&amp;q=&amp;esrc=s&amp;source=images&amp;cd=&amp;cad=rja&amp;uact=8&amp;ved=2ahUKEwj15a7Tt7zcAhUNHxoKHZviCEcQjRx6BAgBEAU&amp;url=https://www.dailypost.co.uk/news/north-wales-news/a55-tractor-crash-leaves-two-13106811&amp;psig=AOvVaw29jfFlo-rhfiWZnAgKzrSi&amp;ust=1532683089380241" TargetMode="External"/><Relationship Id="rId11" Type="http://schemas.openxmlformats.org/officeDocument/2006/relationships/image" Target="../media/image14.jpeg"/><Relationship Id="rId5" Type="http://schemas.openxmlformats.org/officeDocument/2006/relationships/image" Target="../media/image11.jpeg"/><Relationship Id="rId15" Type="http://schemas.openxmlformats.org/officeDocument/2006/relationships/image" Target="../media/image16.jpeg"/><Relationship Id="rId10" Type="http://schemas.openxmlformats.org/officeDocument/2006/relationships/hyperlink" Target="http://www.google.co.uk/url?sa=i&amp;rct=j&amp;q=&amp;esrc=s&amp;source=images&amp;cd=&amp;cad=rja&amp;uact=8&amp;ved=2ahUKEwiM6q7KuLzcAhWCxoUKHZAwDNMQjRx6BAgBEAU&amp;url=http://www.dailymail.co.uk/news/article-2120582/Electronics-distractions-teen-drivers-traffic-crashes-remain-leading-cause-death.html&amp;psig=AOvVaw3jcFWwi4NpYn97X1JHi8BC&amp;ust=1532683348392900" TargetMode="External"/><Relationship Id="rId4" Type="http://schemas.openxmlformats.org/officeDocument/2006/relationships/hyperlink" Target="http://www.google.co.uk/url?sa=i&amp;rct=j&amp;q=&amp;esrc=s&amp;source=images&amp;cd=&amp;cad=rja&amp;uact=8&amp;ved=2ahUKEwi-n7yvtbzcAhVEQhoKHZm8CB0QjRx6BAgBEAU&amp;url=http://clondalkinautoclinic.ie/prepare-for-a-winter/&amp;psig=AOvVaw1kdv53ukrFSeL7-NnnD-BJ&amp;ust=1532682475431752" TargetMode="External"/><Relationship Id="rId9" Type="http://schemas.openxmlformats.org/officeDocument/2006/relationships/image" Target="../media/image13.jpeg"/><Relationship Id="rId14" Type="http://schemas.openxmlformats.org/officeDocument/2006/relationships/hyperlink" Target="http://www.google.co.uk/url?sa=i&amp;rct=j&amp;q=&amp;esrc=s&amp;source=images&amp;cd=&amp;cad=rja&amp;uact=8&amp;ved=2ahUKEwj_luWoubzcAhWxy4UKHZIzCfAQjRx6BAgBEAU&amp;url=http://garagewire.co.uk/news/customer-motorist/safety/motorists-muddled-mobile-phone-laws/&amp;psig=AOvVaw3vqeyPbqNdHTyCCfKe0ohQ&amp;ust=1532683435857950"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799EE9B-8339-41B7-AEDE-1414BD23111F}"/>
              </a:ext>
            </a:extLst>
          </p:cNvPr>
          <p:cNvSpPr>
            <a:spLocks noGrp="1"/>
          </p:cNvSpPr>
          <p:nvPr>
            <p:ph type="ctrTitle"/>
          </p:nvPr>
        </p:nvSpPr>
        <p:spPr>
          <a:xfrm>
            <a:off x="1934548" y="410547"/>
            <a:ext cx="6779615" cy="3429000"/>
          </a:xfrm>
        </p:spPr>
        <p:txBody>
          <a:bodyPr/>
          <a:lstStyle/>
          <a:p>
            <a:r>
              <a:rPr lang="en-GB" dirty="0"/>
              <a:t>Passenger Focus</a:t>
            </a:r>
          </a:p>
        </p:txBody>
      </p:sp>
    </p:spTree>
    <p:extLst>
      <p:ext uri="{BB962C8B-B14F-4D97-AF65-F5344CB8AC3E}">
        <p14:creationId xmlns:p14="http://schemas.microsoft.com/office/powerpoint/2010/main" val="2522295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1D7D900-F0C7-434B-A5A9-261365AF1AE0}"/>
              </a:ext>
            </a:extLst>
          </p:cNvPr>
          <p:cNvSpPr>
            <a:spLocks noGrp="1"/>
          </p:cNvSpPr>
          <p:nvPr>
            <p:ph type="title"/>
          </p:nvPr>
        </p:nvSpPr>
        <p:spPr>
          <a:xfrm>
            <a:off x="1307912" y="1078353"/>
            <a:ext cx="7686870" cy="1028773"/>
          </a:xfrm>
        </p:spPr>
        <p:txBody>
          <a:bodyPr>
            <a:normAutofit/>
          </a:bodyPr>
          <a:lstStyle/>
          <a:p>
            <a:r>
              <a:rPr lang="en-GB" sz="3600" dirty="0"/>
              <a:t>-	Tell them straight !</a:t>
            </a:r>
          </a:p>
        </p:txBody>
      </p:sp>
      <p:sp>
        <p:nvSpPr>
          <p:cNvPr id="14" name="Title 1">
            <a:extLst>
              <a:ext uri="{FF2B5EF4-FFF2-40B4-BE49-F238E27FC236}">
                <a16:creationId xmlns:a16="http://schemas.microsoft.com/office/drawing/2014/main" id="{6CDF895E-4245-46AE-9461-575C55D40C3E}"/>
              </a:ext>
            </a:extLst>
          </p:cNvPr>
          <p:cNvSpPr txBox="1">
            <a:spLocks/>
          </p:cNvSpPr>
          <p:nvPr/>
        </p:nvSpPr>
        <p:spPr>
          <a:xfrm>
            <a:off x="1307912" y="2399440"/>
            <a:ext cx="7686870" cy="10287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000000"/>
                </a:solidFill>
                <a:latin typeface="Arial" panose="020B0604020202020204" pitchFamily="34" charset="0"/>
                <a:ea typeface="+mj-ea"/>
                <a:cs typeface="Arial" panose="020B0604020202020204" pitchFamily="34" charset="0"/>
              </a:defRPr>
            </a:lvl1pPr>
          </a:lstStyle>
          <a:p>
            <a:r>
              <a:rPr lang="en-GB" sz="3600" dirty="0"/>
              <a:t>-	Broken record technique</a:t>
            </a:r>
          </a:p>
          <a:p>
            <a:endParaRPr lang="en-GB" sz="4000" dirty="0"/>
          </a:p>
        </p:txBody>
      </p:sp>
      <p:sp>
        <p:nvSpPr>
          <p:cNvPr id="15" name="Title 1">
            <a:extLst>
              <a:ext uri="{FF2B5EF4-FFF2-40B4-BE49-F238E27FC236}">
                <a16:creationId xmlns:a16="http://schemas.microsoft.com/office/drawing/2014/main" id="{1E33CE21-12C5-4047-83EA-A1754DA41226}"/>
              </a:ext>
            </a:extLst>
          </p:cNvPr>
          <p:cNvSpPr txBox="1">
            <a:spLocks/>
          </p:cNvSpPr>
          <p:nvPr/>
        </p:nvSpPr>
        <p:spPr>
          <a:xfrm>
            <a:off x="1307912" y="3497776"/>
            <a:ext cx="7686870" cy="10287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000000"/>
                </a:solidFill>
                <a:latin typeface="Arial" panose="020B0604020202020204" pitchFamily="34" charset="0"/>
                <a:ea typeface="+mj-ea"/>
                <a:cs typeface="Arial" panose="020B0604020202020204" pitchFamily="34" charset="0"/>
              </a:defRPr>
            </a:lvl1pPr>
          </a:lstStyle>
          <a:p>
            <a:r>
              <a:rPr lang="en-GB" sz="3600" dirty="0"/>
              <a:t>-	Use “I” Statements</a:t>
            </a:r>
          </a:p>
        </p:txBody>
      </p:sp>
      <p:sp>
        <p:nvSpPr>
          <p:cNvPr id="16" name="Title 1">
            <a:extLst>
              <a:ext uri="{FF2B5EF4-FFF2-40B4-BE49-F238E27FC236}">
                <a16:creationId xmlns:a16="http://schemas.microsoft.com/office/drawing/2014/main" id="{4F164D7C-5EF2-4093-99EE-2C5A74D385E6}"/>
              </a:ext>
            </a:extLst>
          </p:cNvPr>
          <p:cNvSpPr txBox="1">
            <a:spLocks/>
          </p:cNvSpPr>
          <p:nvPr/>
        </p:nvSpPr>
        <p:spPr>
          <a:xfrm>
            <a:off x="1307912" y="2142248"/>
            <a:ext cx="8832203" cy="15431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000000"/>
                </a:solidFill>
                <a:latin typeface="Arial" panose="020B0604020202020204" pitchFamily="34" charset="0"/>
                <a:ea typeface="+mj-ea"/>
                <a:cs typeface="Arial" panose="020B0604020202020204" pitchFamily="34" charset="0"/>
              </a:defRPr>
            </a:lvl1pPr>
          </a:lstStyle>
          <a:p>
            <a:r>
              <a:rPr lang="en-GB" sz="3600" dirty="0"/>
              <a:t>-	Pretend to feel sick or need loo</a:t>
            </a:r>
          </a:p>
        </p:txBody>
      </p:sp>
      <p:sp>
        <p:nvSpPr>
          <p:cNvPr id="18" name="Title 1">
            <a:extLst>
              <a:ext uri="{FF2B5EF4-FFF2-40B4-BE49-F238E27FC236}">
                <a16:creationId xmlns:a16="http://schemas.microsoft.com/office/drawing/2014/main" id="{301146B5-BDDA-43BD-AF3E-2C6B9DB7D463}"/>
              </a:ext>
            </a:extLst>
          </p:cNvPr>
          <p:cNvSpPr txBox="1">
            <a:spLocks/>
          </p:cNvSpPr>
          <p:nvPr/>
        </p:nvSpPr>
        <p:spPr>
          <a:xfrm>
            <a:off x="1307912" y="4366633"/>
            <a:ext cx="7686870" cy="10287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000000"/>
                </a:solidFill>
                <a:latin typeface="Arial" panose="020B0604020202020204" pitchFamily="34" charset="0"/>
                <a:ea typeface="+mj-ea"/>
                <a:cs typeface="Arial" panose="020B0604020202020204" pitchFamily="34" charset="0"/>
              </a:defRPr>
            </a:lvl1pPr>
          </a:lstStyle>
          <a:p>
            <a:r>
              <a:rPr lang="en-GB" sz="3600" dirty="0"/>
              <a:t>-	Speed Camera / Police</a:t>
            </a:r>
          </a:p>
        </p:txBody>
      </p:sp>
      <p:sp>
        <p:nvSpPr>
          <p:cNvPr id="19" name="Title 1">
            <a:extLst>
              <a:ext uri="{FF2B5EF4-FFF2-40B4-BE49-F238E27FC236}">
                <a16:creationId xmlns:a16="http://schemas.microsoft.com/office/drawing/2014/main" id="{9F46C5F4-C658-4734-9B16-5D38B484D625}"/>
              </a:ext>
            </a:extLst>
          </p:cNvPr>
          <p:cNvSpPr txBox="1">
            <a:spLocks/>
          </p:cNvSpPr>
          <p:nvPr/>
        </p:nvSpPr>
        <p:spPr>
          <a:xfrm>
            <a:off x="2252565" y="209496"/>
            <a:ext cx="7686870" cy="10287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000000"/>
                </a:solidFill>
                <a:latin typeface="Arial" panose="020B0604020202020204" pitchFamily="34" charset="0"/>
                <a:ea typeface="+mj-ea"/>
                <a:cs typeface="Arial" panose="020B0604020202020204" pitchFamily="34" charset="0"/>
              </a:defRPr>
            </a:lvl1pPr>
          </a:lstStyle>
          <a:p>
            <a:r>
              <a:rPr lang="en-GB" sz="4000" dirty="0"/>
              <a:t>Strategies...</a:t>
            </a:r>
          </a:p>
        </p:txBody>
      </p:sp>
    </p:spTree>
    <p:extLst>
      <p:ext uri="{BB962C8B-B14F-4D97-AF65-F5344CB8AC3E}">
        <p14:creationId xmlns:p14="http://schemas.microsoft.com/office/powerpoint/2010/main" val="67493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9502D5-8C64-48FD-9C23-E0C01879B6D1}"/>
              </a:ext>
            </a:extLst>
          </p:cNvPr>
          <p:cNvSpPr/>
          <p:nvPr/>
        </p:nvSpPr>
        <p:spPr>
          <a:xfrm>
            <a:off x="1601755" y="3498980"/>
            <a:ext cx="8988490" cy="1015663"/>
          </a:xfrm>
          <a:prstGeom prst="rect">
            <a:avLst/>
          </a:prstGeom>
        </p:spPr>
        <p:txBody>
          <a:bodyPr wrap="square">
            <a:spAutoFit/>
          </a:bodyPr>
          <a:lstStyle/>
          <a:p>
            <a:pPr algn="ctr"/>
            <a:r>
              <a:rPr lang="en-GB" sz="3000" dirty="0"/>
              <a:t>How we behave as a passenger can affect everybody’s safety on the roads…</a:t>
            </a:r>
          </a:p>
        </p:txBody>
      </p:sp>
      <p:sp>
        <p:nvSpPr>
          <p:cNvPr id="2" name="Title 1"/>
          <p:cNvSpPr>
            <a:spLocks noGrp="1"/>
          </p:cNvSpPr>
          <p:nvPr>
            <p:ph type="title"/>
          </p:nvPr>
        </p:nvSpPr>
        <p:spPr>
          <a:xfrm>
            <a:off x="3526220" y="2947700"/>
            <a:ext cx="10249160" cy="1009651"/>
          </a:xfrm>
        </p:spPr>
        <p:txBody>
          <a:bodyPr/>
          <a:lstStyle/>
          <a:p>
            <a:pPr rtl="0" eaLnBrk="1" latinLnBrk="0" hangingPunct="1"/>
            <a:r>
              <a:rPr lang="en-GB" sz="6000" b="1" kern="1200" dirty="0" smtClean="0">
                <a:solidFill>
                  <a:srgbClr val="000000"/>
                </a:solidFill>
                <a:effectLst/>
                <a:latin typeface="Arial" panose="020B0604020202020204" pitchFamily="34" charset="0"/>
                <a:ea typeface="+mn-ea"/>
                <a:cs typeface="+mn-cs"/>
              </a:rPr>
              <a:t>Not just me…</a:t>
            </a:r>
            <a:endParaRPr lang="en-GB" dirty="0" smtClean="0">
              <a:effectLst/>
            </a:endParaRPr>
          </a:p>
          <a:p>
            <a:endParaRPr lang="en-GB" dirty="0"/>
          </a:p>
        </p:txBody>
      </p:sp>
    </p:spTree>
    <p:extLst>
      <p:ext uri="{BB962C8B-B14F-4D97-AF65-F5344CB8AC3E}">
        <p14:creationId xmlns:p14="http://schemas.microsoft.com/office/powerpoint/2010/main" val="245006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3186" y="3171989"/>
            <a:ext cx="10249160" cy="1009651"/>
          </a:xfrm>
        </p:spPr>
        <p:txBody>
          <a:bodyPr/>
          <a:lstStyle/>
          <a:p>
            <a:pPr rtl="0" eaLnBrk="1" latinLnBrk="0" hangingPunct="1"/>
            <a:r>
              <a:rPr lang="en-GB" sz="6000" kern="1200" dirty="0" smtClean="0">
                <a:solidFill>
                  <a:srgbClr val="000000"/>
                </a:solidFill>
                <a:effectLst/>
                <a:latin typeface="Arial" panose="020B0604020202020204" pitchFamily="34" charset="0"/>
                <a:ea typeface="+mn-ea"/>
                <a:cs typeface="+mn-cs"/>
              </a:rPr>
              <a:t>Think about </a:t>
            </a:r>
            <a:r>
              <a:rPr lang="en-GB" sz="6000" b="1" kern="1200" dirty="0" smtClean="0">
                <a:solidFill>
                  <a:srgbClr val="000000"/>
                </a:solidFill>
                <a:effectLst/>
                <a:latin typeface="Arial" panose="020B0604020202020204" pitchFamily="34" charset="0"/>
                <a:ea typeface="+mn-ea"/>
                <a:cs typeface="+mn-cs"/>
              </a:rPr>
              <a:t>Your Impact!</a:t>
            </a:r>
            <a:endParaRPr lang="en-GB" dirty="0" smtClean="0">
              <a:effectLst/>
            </a:endParaRPr>
          </a:p>
          <a:p>
            <a:endParaRPr lang="en-GB" dirty="0"/>
          </a:p>
        </p:txBody>
      </p:sp>
    </p:spTree>
    <p:extLst>
      <p:ext uri="{BB962C8B-B14F-4D97-AF65-F5344CB8AC3E}">
        <p14:creationId xmlns:p14="http://schemas.microsoft.com/office/powerpoint/2010/main" val="25346020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EBEB71-6E57-45DF-9C53-6194440EFA58}"/>
              </a:ext>
            </a:extLst>
          </p:cNvPr>
          <p:cNvSpPr>
            <a:spLocks noGrp="1"/>
          </p:cNvSpPr>
          <p:nvPr>
            <p:ph idx="1"/>
          </p:nvPr>
        </p:nvSpPr>
        <p:spPr>
          <a:xfrm>
            <a:off x="1981200" y="1357603"/>
            <a:ext cx="8229600" cy="863081"/>
          </a:xfrm>
        </p:spPr>
        <p:txBody>
          <a:bodyPr>
            <a:normAutofit/>
          </a:bodyPr>
          <a:lstStyle/>
          <a:p>
            <a:r>
              <a:rPr lang="en-GB" sz="2800" dirty="0"/>
              <a:t>What age are you responsible for wearing your own seatbelt?</a:t>
            </a:r>
          </a:p>
        </p:txBody>
      </p:sp>
      <p:sp>
        <p:nvSpPr>
          <p:cNvPr id="5" name="Content Placeholder 2">
            <a:extLst>
              <a:ext uri="{FF2B5EF4-FFF2-40B4-BE49-F238E27FC236}">
                <a16:creationId xmlns:a16="http://schemas.microsoft.com/office/drawing/2014/main" id="{1C4DFDCC-6AC7-469B-8F05-DFF4D3DB0C12}"/>
              </a:ext>
            </a:extLst>
          </p:cNvPr>
          <p:cNvSpPr txBox="1">
            <a:spLocks/>
          </p:cNvSpPr>
          <p:nvPr/>
        </p:nvSpPr>
        <p:spPr>
          <a:xfrm>
            <a:off x="1981200" y="2318657"/>
            <a:ext cx="8229600" cy="11803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t>What % of accidents happen within 5 miles of home?</a:t>
            </a:r>
          </a:p>
        </p:txBody>
      </p:sp>
      <p:sp>
        <p:nvSpPr>
          <p:cNvPr id="6" name="Content Placeholder 2">
            <a:extLst>
              <a:ext uri="{FF2B5EF4-FFF2-40B4-BE49-F238E27FC236}">
                <a16:creationId xmlns:a16="http://schemas.microsoft.com/office/drawing/2014/main" id="{B008519F-F1AC-4896-8FD9-9BF1968028E7}"/>
              </a:ext>
            </a:extLst>
          </p:cNvPr>
          <p:cNvSpPr txBox="1">
            <a:spLocks/>
          </p:cNvSpPr>
          <p:nvPr/>
        </p:nvSpPr>
        <p:spPr>
          <a:xfrm>
            <a:off x="1981200" y="3396346"/>
            <a:ext cx="82296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t>Wearing a seatbelt reduces the risk of dying by how much percentage?</a:t>
            </a:r>
          </a:p>
        </p:txBody>
      </p:sp>
      <p:sp>
        <p:nvSpPr>
          <p:cNvPr id="7" name="Content Placeholder 2">
            <a:extLst>
              <a:ext uri="{FF2B5EF4-FFF2-40B4-BE49-F238E27FC236}">
                <a16:creationId xmlns:a16="http://schemas.microsoft.com/office/drawing/2014/main" id="{5FDBF38C-BCD1-4C1B-BE7D-57BADB59ECC2}"/>
              </a:ext>
            </a:extLst>
          </p:cNvPr>
          <p:cNvSpPr txBox="1">
            <a:spLocks/>
          </p:cNvSpPr>
          <p:nvPr/>
        </p:nvSpPr>
        <p:spPr>
          <a:xfrm>
            <a:off x="1981200" y="4441376"/>
            <a:ext cx="82296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t>Give me three ways you could be a better passenger?</a:t>
            </a:r>
          </a:p>
        </p:txBody>
      </p:sp>
      <p:sp>
        <p:nvSpPr>
          <p:cNvPr id="8" name="Content Placeholder 2">
            <a:extLst>
              <a:ext uri="{FF2B5EF4-FFF2-40B4-BE49-F238E27FC236}">
                <a16:creationId xmlns:a16="http://schemas.microsoft.com/office/drawing/2014/main" id="{D5C96E56-62A2-4391-A946-EA12AABD229C}"/>
              </a:ext>
            </a:extLst>
          </p:cNvPr>
          <p:cNvSpPr txBox="1">
            <a:spLocks/>
          </p:cNvSpPr>
          <p:nvPr/>
        </p:nvSpPr>
        <p:spPr>
          <a:xfrm>
            <a:off x="1981200" y="5608320"/>
            <a:ext cx="82296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t>If you feel unsafe….Give me two ways to make the driver slow down or stop the car?</a:t>
            </a:r>
          </a:p>
        </p:txBody>
      </p:sp>
      <p:sp>
        <p:nvSpPr>
          <p:cNvPr id="10" name="Title 1">
            <a:extLst>
              <a:ext uri="{FF2B5EF4-FFF2-40B4-BE49-F238E27FC236}">
                <a16:creationId xmlns:a16="http://schemas.microsoft.com/office/drawing/2014/main" id="{A7EC2DB1-F65D-4BF1-BCBB-974AFEECF745}"/>
              </a:ext>
            </a:extLst>
          </p:cNvPr>
          <p:cNvSpPr>
            <a:spLocks noGrp="1"/>
          </p:cNvSpPr>
          <p:nvPr>
            <p:ph type="title"/>
          </p:nvPr>
        </p:nvSpPr>
        <p:spPr>
          <a:xfrm>
            <a:off x="2252565" y="192026"/>
            <a:ext cx="7686870" cy="1028773"/>
          </a:xfrm>
        </p:spPr>
        <p:txBody>
          <a:bodyPr>
            <a:normAutofit/>
          </a:bodyPr>
          <a:lstStyle/>
          <a:p>
            <a:r>
              <a:rPr lang="en-GB" sz="4000" dirty="0"/>
              <a:t>Knowledge Check … </a:t>
            </a:r>
          </a:p>
        </p:txBody>
      </p:sp>
    </p:spTree>
    <p:extLst>
      <p:ext uri="{BB962C8B-B14F-4D97-AF65-F5344CB8AC3E}">
        <p14:creationId xmlns:p14="http://schemas.microsoft.com/office/powerpoint/2010/main" val="380292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98F11EC-1035-46A7-852C-2AC2C014147C}"/>
              </a:ext>
            </a:extLst>
          </p:cNvPr>
          <p:cNvSpPr>
            <a:spLocks noGrp="1"/>
          </p:cNvSpPr>
          <p:nvPr>
            <p:ph type="title"/>
          </p:nvPr>
        </p:nvSpPr>
        <p:spPr>
          <a:xfrm>
            <a:off x="1705896" y="1499880"/>
            <a:ext cx="10249160" cy="1009651"/>
          </a:xfrm>
        </p:spPr>
        <p:txBody>
          <a:bodyPr/>
          <a:lstStyle/>
          <a:p>
            <a:r>
              <a:rPr lang="en-GB" dirty="0"/>
              <a:t>Lets be honest……</a:t>
            </a:r>
          </a:p>
        </p:txBody>
      </p:sp>
      <p:sp>
        <p:nvSpPr>
          <p:cNvPr id="4" name="Title 7">
            <a:extLst>
              <a:ext uri="{FF2B5EF4-FFF2-40B4-BE49-F238E27FC236}">
                <a16:creationId xmlns:a16="http://schemas.microsoft.com/office/drawing/2014/main" id="{BF5FCB37-CB11-41BE-8B1C-D8E2B1169DB4}"/>
              </a:ext>
            </a:extLst>
          </p:cNvPr>
          <p:cNvSpPr txBox="1">
            <a:spLocks/>
          </p:cNvSpPr>
          <p:nvPr/>
        </p:nvSpPr>
        <p:spPr>
          <a:xfrm>
            <a:off x="1705896" y="2820629"/>
            <a:ext cx="10249160" cy="121674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500" b="1" kern="1200">
                <a:solidFill>
                  <a:schemeClr val="tx1"/>
                </a:solidFill>
                <a:latin typeface="Arial" panose="020B0604020202020204" pitchFamily="34" charset="0"/>
                <a:ea typeface="+mj-ea"/>
                <a:cs typeface="Arial" panose="020B0604020202020204" pitchFamily="34" charset="0"/>
              </a:defRPr>
            </a:lvl1pPr>
          </a:lstStyle>
          <a:p>
            <a:r>
              <a:rPr lang="en-GB" dirty="0"/>
              <a:t>Have you ever travelled in a vehicle and not worn a seatbelt?</a:t>
            </a:r>
          </a:p>
        </p:txBody>
      </p:sp>
      <p:sp>
        <p:nvSpPr>
          <p:cNvPr id="5" name="Title 7">
            <a:extLst>
              <a:ext uri="{FF2B5EF4-FFF2-40B4-BE49-F238E27FC236}">
                <a16:creationId xmlns:a16="http://schemas.microsoft.com/office/drawing/2014/main" id="{63F71A5D-9D79-4233-A74B-CC78AAC9A94B}"/>
              </a:ext>
            </a:extLst>
          </p:cNvPr>
          <p:cNvSpPr txBox="1">
            <a:spLocks/>
          </p:cNvSpPr>
          <p:nvPr/>
        </p:nvSpPr>
        <p:spPr>
          <a:xfrm>
            <a:off x="1705896" y="4352772"/>
            <a:ext cx="10249160" cy="1009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500" b="1" kern="1200">
                <a:solidFill>
                  <a:schemeClr val="tx1"/>
                </a:solidFill>
                <a:latin typeface="Arial" panose="020B0604020202020204" pitchFamily="34" charset="0"/>
                <a:ea typeface="+mj-ea"/>
                <a:cs typeface="Arial" panose="020B0604020202020204" pitchFamily="34" charset="0"/>
              </a:defRPr>
            </a:lvl1pPr>
          </a:lstStyle>
          <a:p>
            <a:r>
              <a:rPr lang="en-GB" dirty="0"/>
              <a:t>Why Not?</a:t>
            </a:r>
          </a:p>
        </p:txBody>
      </p:sp>
    </p:spTree>
    <p:extLst>
      <p:ext uri="{BB962C8B-B14F-4D97-AF65-F5344CB8AC3E}">
        <p14:creationId xmlns:p14="http://schemas.microsoft.com/office/powerpoint/2010/main" val="79003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8C48E794-2194-4C06-9621-533D6B1B6318}"/>
              </a:ext>
            </a:extLst>
          </p:cNvPr>
          <p:cNvSpPr>
            <a:spLocks noGrp="1"/>
          </p:cNvSpPr>
          <p:nvPr>
            <p:ph type="title"/>
          </p:nvPr>
        </p:nvSpPr>
        <p:spPr>
          <a:xfrm>
            <a:off x="1428966" y="1972469"/>
            <a:ext cx="7626350" cy="2913062"/>
          </a:xfrm>
        </p:spPr>
        <p:txBody>
          <a:bodyPr>
            <a:normAutofit/>
          </a:bodyPr>
          <a:lstStyle/>
          <a:p>
            <a:r>
              <a:rPr lang="en-GB" sz="4400" dirty="0">
                <a:solidFill>
                  <a:schemeClr val="tx1"/>
                </a:solidFill>
                <a:latin typeface="+mj-lt"/>
              </a:rPr>
              <a:t>Why do we wear seatbelts?</a:t>
            </a:r>
          </a:p>
          <a:p>
            <a:endParaRPr lang="en-GB" sz="4800" dirty="0">
              <a:solidFill>
                <a:schemeClr val="tx1"/>
              </a:solidFill>
              <a:latin typeface="+mj-lt"/>
            </a:endParaRPr>
          </a:p>
          <a:p>
            <a:endParaRPr lang="en-GB" sz="4000" dirty="0">
              <a:solidFill>
                <a:schemeClr val="tx1"/>
              </a:solidFill>
              <a:latin typeface="+mj-lt"/>
            </a:endParaRPr>
          </a:p>
        </p:txBody>
      </p:sp>
    </p:spTree>
    <p:extLst>
      <p:ext uri="{BB962C8B-B14F-4D97-AF65-F5344CB8AC3E}">
        <p14:creationId xmlns:p14="http://schemas.microsoft.com/office/powerpoint/2010/main" val="148937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4">
                                            <p:txEl>
                                              <p:pRg st="0" end="0"/>
                                            </p:txEl>
                                          </p:spTgt>
                                        </p:tgtEl>
                                      </p:cBhvr>
                                    </p:animEffect>
                                    <p:set>
                                      <p:cBhvr>
                                        <p:cTn id="13"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3059" y="2400227"/>
            <a:ext cx="10249163" cy="1028773"/>
          </a:xfrm>
        </p:spPr>
        <p:txBody>
          <a:bodyPr/>
          <a:lstStyle/>
          <a:p>
            <a:r>
              <a:rPr lang="en-GB" dirty="0" smtClean="0"/>
              <a:t>Video clip</a:t>
            </a:r>
            <a:endParaRPr lang="en-GB" dirty="0"/>
          </a:p>
        </p:txBody>
      </p:sp>
      <p:pic>
        <p:nvPicPr>
          <p:cNvPr id="5" name="Importanceofseatbelts.wmv" title="Importance of seatbelts">
            <a:hlinkClick r:id="" action="ppaction://media"/>
            <a:extLst>
              <a:ext uri="{FF2B5EF4-FFF2-40B4-BE49-F238E27FC236}">
                <a16:creationId xmlns:a16="http://schemas.microsoft.com/office/drawing/2014/main" id="{92806A9B-FADF-4C3C-876C-76D619131D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4823" y="1061549"/>
            <a:ext cx="7102353" cy="4734902"/>
          </a:xfrm>
          <a:prstGeom prst="rect">
            <a:avLst/>
          </a:prstGeom>
        </p:spPr>
      </p:pic>
    </p:spTree>
    <p:extLst>
      <p:ext uri="{BB962C8B-B14F-4D97-AF65-F5344CB8AC3E}">
        <p14:creationId xmlns:p14="http://schemas.microsoft.com/office/powerpoint/2010/main" val="413180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339" y="2013493"/>
            <a:ext cx="7626349" cy="860836"/>
          </a:xfrm>
        </p:spPr>
        <p:txBody>
          <a:bodyPr>
            <a:normAutofit fontScale="90000"/>
          </a:bodyPr>
          <a:lstStyle/>
          <a:p>
            <a:r>
              <a:rPr lang="en-GB" dirty="0" smtClean="0"/>
              <a:t>seatbelts</a:t>
            </a:r>
            <a:endParaRPr lang="en-GB" dirty="0"/>
          </a:p>
        </p:txBody>
      </p:sp>
      <p:pic>
        <p:nvPicPr>
          <p:cNvPr id="5" name="Picture 2" descr="Seatbelts">
            <a:extLst>
              <a:ext uri="{FF2B5EF4-FFF2-40B4-BE49-F238E27FC236}">
                <a16:creationId xmlns:a16="http://schemas.microsoft.com/office/drawing/2014/main" id="{F65C96AB-4B99-43A4-A5E5-F3E756353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339" y="1376604"/>
            <a:ext cx="6315064" cy="410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74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56DB21-136F-4FB2-BA2B-04CEE913E79D}"/>
              </a:ext>
            </a:extLst>
          </p:cNvPr>
          <p:cNvSpPr txBox="1">
            <a:spLocks/>
          </p:cNvSpPr>
          <p:nvPr/>
        </p:nvSpPr>
        <p:spPr>
          <a:xfrm>
            <a:off x="2392712" y="2467784"/>
            <a:ext cx="7711375" cy="2193363"/>
          </a:xfrm>
          <a:prstGeom prst="rect">
            <a:avLst/>
          </a:prstGeom>
        </p:spPr>
        <p:txBody>
          <a:bodyPr>
            <a:normAutofit/>
          </a:bodyPr>
          <a:lstStyle>
            <a:lvl1pPr marL="228600" indent="-228600" algn="l" defTabSz="914400" rtl="0" eaLnBrk="1" latinLnBrk="0" hangingPunct="1">
              <a:lnSpc>
                <a:spcPct val="90000"/>
              </a:lnSpc>
              <a:spcBef>
                <a:spcPts val="10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800" dirty="0"/>
          </a:p>
          <a:p>
            <a:pPr marL="0" indent="0" algn="ctr">
              <a:buFont typeface="Arial" panose="020B0604020202020204" pitchFamily="34" charset="0"/>
              <a:buNone/>
            </a:pPr>
            <a:r>
              <a:rPr lang="en-GB" sz="2800" b="1" dirty="0">
                <a:solidFill>
                  <a:schemeClr val="bg1"/>
                </a:solidFill>
              </a:rPr>
              <a:t>How are you going to get home?</a:t>
            </a:r>
          </a:p>
        </p:txBody>
      </p:sp>
      <p:pic>
        <p:nvPicPr>
          <p:cNvPr id="4" name="Picture 3" title="Road at night">
            <a:extLst>
              <a:ext uri="{FF2B5EF4-FFF2-40B4-BE49-F238E27FC236}">
                <a16:creationId xmlns:a16="http://schemas.microsoft.com/office/drawing/2014/main" id="{8E06A16C-F9B6-4611-858C-4D9CCD29C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831922"/>
            <a:ext cx="9144000" cy="5498956"/>
          </a:xfrm>
          <a:prstGeom prst="rect">
            <a:avLst/>
          </a:prstGeom>
        </p:spPr>
      </p:pic>
      <p:sp>
        <p:nvSpPr>
          <p:cNvPr id="5" name="Content Placeholder 2" title="How are you going to get home">
            <a:extLst>
              <a:ext uri="{FF2B5EF4-FFF2-40B4-BE49-F238E27FC236}">
                <a16:creationId xmlns:a16="http://schemas.microsoft.com/office/drawing/2014/main" id="{0C738A5C-F97C-4B44-9AE9-009D6CE60B1C}"/>
              </a:ext>
            </a:extLst>
          </p:cNvPr>
          <p:cNvSpPr txBox="1">
            <a:spLocks/>
          </p:cNvSpPr>
          <p:nvPr/>
        </p:nvSpPr>
        <p:spPr>
          <a:xfrm>
            <a:off x="2545112" y="2620184"/>
            <a:ext cx="7711375" cy="2193363"/>
          </a:xfrm>
          <a:prstGeom prst="rect">
            <a:avLst/>
          </a:prstGeom>
        </p:spPr>
        <p:txBody>
          <a:bodyPr>
            <a:normAutofit/>
          </a:bodyPr>
          <a:lstStyle>
            <a:lvl1pPr marL="228600" indent="-228600" algn="l" defTabSz="914400" rtl="0" eaLnBrk="1" latinLnBrk="0" hangingPunct="1">
              <a:lnSpc>
                <a:spcPct val="90000"/>
              </a:lnSpc>
              <a:spcBef>
                <a:spcPts val="10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800" dirty="0"/>
          </a:p>
        </p:txBody>
      </p:sp>
      <p:sp>
        <p:nvSpPr>
          <p:cNvPr id="2" name="Title 1"/>
          <p:cNvSpPr>
            <a:spLocks noGrp="1"/>
          </p:cNvSpPr>
          <p:nvPr>
            <p:ph type="title" idx="4294967295"/>
          </p:nvPr>
        </p:nvSpPr>
        <p:spPr>
          <a:xfrm>
            <a:off x="3281855" y="3054083"/>
            <a:ext cx="10515600" cy="1325563"/>
          </a:xfrm>
        </p:spPr>
        <p:txBody>
          <a:bodyPr/>
          <a:lstStyle/>
          <a:p>
            <a:pPr rtl="0" eaLnBrk="1" latinLnBrk="0" hangingPunct="1"/>
            <a:r>
              <a:rPr lang="en-GB" sz="2800" b="1" kern="1200" dirty="0" smtClean="0">
                <a:solidFill>
                  <a:srgbClr val="FFFFFF"/>
                </a:solidFill>
                <a:effectLst/>
                <a:latin typeface="Arial" panose="020B0604020202020204" pitchFamily="34" charset="0"/>
                <a:ea typeface="+mn-ea"/>
                <a:cs typeface="+mn-cs"/>
              </a:rPr>
              <a:t>How are you going to get home?</a:t>
            </a:r>
            <a:endParaRPr lang="en-GB" dirty="0" smtClean="0">
              <a:effectLst/>
            </a:endParaRPr>
          </a:p>
          <a:p>
            <a:endParaRPr lang="en-GB" dirty="0"/>
          </a:p>
        </p:txBody>
      </p:sp>
    </p:spTree>
    <p:extLst>
      <p:ext uri="{BB962C8B-B14F-4D97-AF65-F5344CB8AC3E}">
        <p14:creationId xmlns:p14="http://schemas.microsoft.com/office/powerpoint/2010/main" val="114379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56DB21-136F-4FB2-BA2B-04CEE913E79D}"/>
              </a:ext>
            </a:extLst>
          </p:cNvPr>
          <p:cNvSpPr txBox="1">
            <a:spLocks/>
          </p:cNvSpPr>
          <p:nvPr/>
        </p:nvSpPr>
        <p:spPr>
          <a:xfrm>
            <a:off x="2392712" y="2467784"/>
            <a:ext cx="7711375" cy="2193363"/>
          </a:xfrm>
          <a:prstGeom prst="rect">
            <a:avLst/>
          </a:prstGeom>
        </p:spPr>
        <p:txBody>
          <a:bodyPr>
            <a:normAutofit/>
          </a:bodyPr>
          <a:lstStyle>
            <a:lvl1pPr marL="228600" indent="-228600" algn="l" defTabSz="914400" rtl="0" eaLnBrk="1" latinLnBrk="0" hangingPunct="1">
              <a:lnSpc>
                <a:spcPct val="90000"/>
              </a:lnSpc>
              <a:spcBef>
                <a:spcPts val="10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92219"/>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2800" dirty="0"/>
          </a:p>
          <a:p>
            <a:pPr marL="0" indent="0" algn="ctr">
              <a:buFont typeface="Arial" panose="020B0604020202020204" pitchFamily="34" charset="0"/>
              <a:buNone/>
            </a:pPr>
            <a:r>
              <a:rPr lang="en-GB" sz="2800" b="1" dirty="0">
                <a:solidFill>
                  <a:schemeClr val="bg1"/>
                </a:solidFill>
              </a:rPr>
              <a:t>How are you going to get home?</a:t>
            </a:r>
          </a:p>
        </p:txBody>
      </p:sp>
      <p:sp>
        <p:nvSpPr>
          <p:cNvPr id="5" name="Oval 4" title="What is a distraction">
            <a:extLst>
              <a:ext uri="{FF2B5EF4-FFF2-40B4-BE49-F238E27FC236}">
                <a16:creationId xmlns:a16="http://schemas.microsoft.com/office/drawing/2014/main" id="{AB0BB229-34CA-4AC2-832D-92E6D32BA206}"/>
              </a:ext>
            </a:extLst>
          </p:cNvPr>
          <p:cNvSpPr/>
          <p:nvPr/>
        </p:nvSpPr>
        <p:spPr>
          <a:xfrm>
            <a:off x="4156308" y="2834440"/>
            <a:ext cx="4527167" cy="1506396"/>
          </a:xfrm>
          <a:prstGeom prst="ellipse">
            <a:avLst/>
          </a:prstGeom>
          <a:solidFill>
            <a:schemeClr val="accent6">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Arial" panose="020B0604020202020204" pitchFamily="34" charset="0"/>
                <a:cs typeface="Arial" panose="020B0604020202020204" pitchFamily="34" charset="0"/>
              </a:rPr>
              <a:t>WHAT IS A DISTRACTION ?</a:t>
            </a:r>
          </a:p>
        </p:txBody>
      </p:sp>
      <p:pic>
        <p:nvPicPr>
          <p:cNvPr id="6" name="Picture 4" descr="Image result for road rage uk">
            <a:extLst>
              <a:ext uri="{FF2B5EF4-FFF2-40B4-BE49-F238E27FC236}">
                <a16:creationId xmlns:a16="http://schemas.microsoft.com/office/drawing/2014/main" id="{4613ADB4-140D-43F8-8DB0-2BDFC5845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280" y="1261746"/>
            <a:ext cx="1994761" cy="15185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changing radio in car">
            <a:hlinkClick r:id="rId4"/>
            <a:extLst>
              <a:ext uri="{FF2B5EF4-FFF2-40B4-BE49-F238E27FC236}">
                <a16:creationId xmlns:a16="http://schemas.microsoft.com/office/drawing/2014/main" id="{8958E470-6194-4492-87B8-281F1A1AF4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5673" y="1237529"/>
            <a:ext cx="1994761" cy="15063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ccident on the opposite side of a motorway">
            <a:hlinkClick r:id="rId6"/>
            <a:extLst>
              <a:ext uri="{FF2B5EF4-FFF2-40B4-BE49-F238E27FC236}">
                <a16:creationId xmlns:a16="http://schemas.microsoft.com/office/drawing/2014/main" id="{D378A543-6BD0-4C5B-9F40-965375486E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2462" y="1247397"/>
            <a:ext cx="2080822" cy="19863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passengers in car being a adistraction ">
            <a:hlinkClick r:id="rId8"/>
            <a:extLst>
              <a:ext uri="{FF2B5EF4-FFF2-40B4-BE49-F238E27FC236}">
                <a16:creationId xmlns:a16="http://schemas.microsoft.com/office/drawing/2014/main" id="{2AA47DA9-65B7-4BAA-B569-D7151C37F9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57804" y="4312277"/>
            <a:ext cx="2447966" cy="2014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eating and drinking whilst driving uk">
            <a:hlinkClick r:id="rId10"/>
            <a:extLst>
              <a:ext uri="{FF2B5EF4-FFF2-40B4-BE49-F238E27FC236}">
                <a16:creationId xmlns:a16="http://schemas.microsoft.com/office/drawing/2014/main" id="{F738FE9A-CF5D-4BB5-94A1-A20BC4794CB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85673" y="4483661"/>
            <a:ext cx="2234219" cy="18433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Using phone in a car">
            <a:hlinkClick r:id="rId12"/>
            <a:extLst>
              <a:ext uri="{FF2B5EF4-FFF2-40B4-BE49-F238E27FC236}">
                <a16:creationId xmlns:a16="http://schemas.microsoft.com/office/drawing/2014/main" id="{65BF0509-07DC-4B2A-9005-E5F64F040E7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81331" y="1247397"/>
            <a:ext cx="2424439" cy="20439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using phone when driving">
            <a:hlinkClick r:id="rId14"/>
            <a:extLst>
              <a:ext uri="{FF2B5EF4-FFF2-40B4-BE49-F238E27FC236}">
                <a16:creationId xmlns:a16="http://schemas.microsoft.com/office/drawing/2014/main" id="{08ADC469-83AB-4189-B473-CCD467C8692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85511" y="4254677"/>
            <a:ext cx="2097567" cy="20723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people arguing in a car">
            <a:hlinkClick r:id="rId16"/>
            <a:extLst>
              <a:ext uri="{FF2B5EF4-FFF2-40B4-BE49-F238E27FC236}">
                <a16:creationId xmlns:a16="http://schemas.microsoft.com/office/drawing/2014/main" id="{48DA3A47-A656-439A-8B97-F24A3D58FEE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80307" y="4498416"/>
            <a:ext cx="2232248" cy="18285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422507" y="121243"/>
            <a:ext cx="10515600" cy="1325563"/>
          </a:xfrm>
        </p:spPr>
        <p:txBody>
          <a:bodyPr/>
          <a:lstStyle/>
          <a:p>
            <a:r>
              <a:rPr lang="en-GB" dirty="0" smtClean="0"/>
              <a:t>Distractions</a:t>
            </a:r>
            <a:endParaRPr lang="en-GB" dirty="0"/>
          </a:p>
        </p:txBody>
      </p:sp>
    </p:spTree>
    <p:extLst>
      <p:ext uri="{BB962C8B-B14F-4D97-AF65-F5344CB8AC3E}">
        <p14:creationId xmlns:p14="http://schemas.microsoft.com/office/powerpoint/2010/main" val="426703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heDistractedMind.wmv" title="Distracted Mind">
            <a:hlinkClick r:id="" action="ppaction://media"/>
            <a:extLst>
              <a:ext uri="{FF2B5EF4-FFF2-40B4-BE49-F238E27FC236}">
                <a16:creationId xmlns:a16="http://schemas.microsoft.com/office/drawing/2014/main" id="{3C7FF521-77C4-4134-8FE9-B5F3590180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75756" y="1256879"/>
            <a:ext cx="8440485" cy="4747774"/>
          </a:xfrm>
          <a:prstGeom prst="rect">
            <a:avLst/>
          </a:prstGeom>
        </p:spPr>
      </p:pic>
      <p:sp>
        <p:nvSpPr>
          <p:cNvPr id="10" name="Title 1">
            <a:extLst>
              <a:ext uri="{FF2B5EF4-FFF2-40B4-BE49-F238E27FC236}">
                <a16:creationId xmlns:a16="http://schemas.microsoft.com/office/drawing/2014/main" id="{60AFC851-DE27-4AC1-8612-514E55B5FA43}"/>
              </a:ext>
            </a:extLst>
          </p:cNvPr>
          <p:cNvSpPr>
            <a:spLocks noGrp="1"/>
          </p:cNvSpPr>
          <p:nvPr>
            <p:ph type="title"/>
          </p:nvPr>
        </p:nvSpPr>
        <p:spPr>
          <a:xfrm>
            <a:off x="2060037" y="338960"/>
            <a:ext cx="7686870" cy="1028773"/>
          </a:xfrm>
        </p:spPr>
        <p:txBody>
          <a:bodyPr>
            <a:normAutofit/>
          </a:bodyPr>
          <a:lstStyle/>
          <a:p>
            <a:pPr algn="ctr"/>
            <a:r>
              <a:rPr lang="en-GB" sz="4800" dirty="0"/>
              <a:t>The Distracted mind..</a:t>
            </a:r>
          </a:p>
        </p:txBody>
      </p:sp>
    </p:spTree>
    <p:extLst>
      <p:ext uri="{BB962C8B-B14F-4D97-AF65-F5344CB8AC3E}">
        <p14:creationId xmlns:p14="http://schemas.microsoft.com/office/powerpoint/2010/main" val="49502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900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3" fill="hold" display="0">
                  <p:stCondLst>
                    <p:cond delay="indefinite"/>
                  </p:stCondLst>
                </p:cTn>
                <p:tgtEl>
                  <p:spTgt spid="9"/>
                </p:tgtEl>
              </p:cMediaNode>
            </p:vide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15B2EA0-FA90-4447-A10B-85D682C6A316}"/>
              </a:ext>
            </a:extLst>
          </p:cNvPr>
          <p:cNvSpPr>
            <a:spLocks noGrp="1"/>
          </p:cNvSpPr>
          <p:nvPr>
            <p:ph type="title"/>
          </p:nvPr>
        </p:nvSpPr>
        <p:spPr>
          <a:xfrm>
            <a:off x="4281195" y="1448504"/>
            <a:ext cx="7686870" cy="1028773"/>
          </a:xfrm>
        </p:spPr>
        <p:txBody>
          <a:bodyPr>
            <a:normAutofit/>
          </a:bodyPr>
          <a:lstStyle/>
          <a:p>
            <a:r>
              <a:rPr lang="en-GB" sz="4000" dirty="0"/>
              <a:t>YOUR Safety…</a:t>
            </a:r>
          </a:p>
        </p:txBody>
      </p:sp>
      <p:sp>
        <p:nvSpPr>
          <p:cNvPr id="7" name="TextBox 6">
            <a:extLst>
              <a:ext uri="{FF2B5EF4-FFF2-40B4-BE49-F238E27FC236}">
                <a16:creationId xmlns:a16="http://schemas.microsoft.com/office/drawing/2014/main" id="{1B364F26-A7A1-462A-BD83-0D4D267C6B13}"/>
              </a:ext>
            </a:extLst>
          </p:cNvPr>
          <p:cNvSpPr txBox="1"/>
          <p:nvPr/>
        </p:nvSpPr>
        <p:spPr>
          <a:xfrm>
            <a:off x="1250136" y="2482697"/>
            <a:ext cx="9691723" cy="1323439"/>
          </a:xfrm>
          <a:prstGeom prst="rect">
            <a:avLst/>
          </a:prstGeom>
          <a:noFill/>
        </p:spPr>
        <p:txBody>
          <a:bodyPr wrap="square" rtlCol="0">
            <a:spAutoFit/>
          </a:bodyPr>
          <a:lstStyle/>
          <a:p>
            <a:pPr algn="ctr"/>
            <a:r>
              <a:rPr lang="en-GB" sz="4000" dirty="0">
                <a:latin typeface="Arial" panose="020B0604020202020204" pitchFamily="34" charset="0"/>
                <a:cs typeface="Arial" panose="020B0604020202020204" pitchFamily="34" charset="0"/>
              </a:rPr>
              <a:t>As a passenger do you have a right to feel safe in a car </a:t>
            </a:r>
            <a:r>
              <a:rPr lang="en-GB" sz="3600" dirty="0">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A6CF5E51-C3FC-4FF6-A19C-6E0DED0235A4}"/>
              </a:ext>
            </a:extLst>
          </p:cNvPr>
          <p:cNvSpPr txBox="1"/>
          <p:nvPr/>
        </p:nvSpPr>
        <p:spPr>
          <a:xfrm>
            <a:off x="1412451" y="4132223"/>
            <a:ext cx="9367091" cy="2554545"/>
          </a:xfrm>
          <a:prstGeom prst="rect">
            <a:avLst/>
          </a:prstGeom>
          <a:noFill/>
        </p:spPr>
        <p:txBody>
          <a:bodyPr wrap="square" rtlCol="0">
            <a:spAutoFit/>
          </a:bodyPr>
          <a:lstStyle/>
          <a:p>
            <a:pPr algn="ctr"/>
            <a:r>
              <a:rPr lang="en-GB" sz="4000" dirty="0">
                <a:latin typeface="+mj-lt"/>
                <a:cs typeface="Arial" panose="020B0604020202020204" pitchFamily="34" charset="0"/>
              </a:rPr>
              <a:t>If you felt unsafe, how could you make the driver slow down or stop so you could get out ?</a:t>
            </a:r>
          </a:p>
          <a:p>
            <a:pPr algn="ctr"/>
            <a:endParaRPr lang="en-GB" sz="4000" dirty="0">
              <a:latin typeface="+mj-lt"/>
            </a:endParaRPr>
          </a:p>
        </p:txBody>
      </p:sp>
    </p:spTree>
    <p:extLst>
      <p:ext uri="{BB962C8B-B14F-4D97-AF65-F5344CB8AC3E}">
        <p14:creationId xmlns:p14="http://schemas.microsoft.com/office/powerpoint/2010/main" val="140242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500"/>
                                  </p:stCondLst>
                                  <p:childTnLst>
                                    <p:set>
                                      <p:cBhvr>
                                        <p:cTn id="17" dur="1" fill="hold">
                                          <p:stCondLst>
                                            <p:cond delay="74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7" grpId="0"/>
    </p:bldLst>
  </p:timing>
</p:sld>
</file>

<file path=ppt/theme/theme1.xml><?xml version="1.0" encoding="utf-8"?>
<a:theme xmlns:a="http://schemas.openxmlformats.org/drawingml/2006/main" name="Theme1">
  <a:themeElements>
    <a:clrScheme name="Your impact">
      <a:dk1>
        <a:sysClr val="windowText" lastClr="000000"/>
      </a:dk1>
      <a:lt1>
        <a:sysClr val="window" lastClr="FFFFFF"/>
      </a:lt1>
      <a:dk2>
        <a:srgbClr val="000000"/>
      </a:dk2>
      <a:lt2>
        <a:srgbClr val="FFFFFF"/>
      </a:lt2>
      <a:accent1>
        <a:srgbClr val="C92018"/>
      </a:accent1>
      <a:accent2>
        <a:srgbClr val="000000"/>
      </a:accent2>
      <a:accent3>
        <a:srgbClr val="921811"/>
      </a:accent3>
      <a:accent4>
        <a:srgbClr val="575756"/>
      </a:accent4>
      <a:accent5>
        <a:srgbClr val="EE736D"/>
      </a:accent5>
      <a:accent6>
        <a:srgbClr val="FBDCDA"/>
      </a:accent6>
      <a:hlink>
        <a:srgbClr val="C92018"/>
      </a:hlink>
      <a:folHlink>
        <a:srgbClr val="C92018"/>
      </a:folHlink>
    </a:clrScheme>
    <a:fontScheme name="Your impac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our impact master slides.potx" id="{21C82480-B3DE-439D-A61A-F53743AB8791}" vid="{45C2215C-EF63-4A32-9FA8-30655215E2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NEWYI</Template>
  <TotalTime>85</TotalTime>
  <Words>1196</Words>
  <Application>Microsoft Office PowerPoint</Application>
  <PresentationFormat>Widescreen</PresentationFormat>
  <Paragraphs>89</Paragraphs>
  <Slides>13</Slides>
  <Notes>13</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Theme1</vt:lpstr>
      <vt:lpstr>Passenger Focus</vt:lpstr>
      <vt:lpstr>Lets be honest……</vt:lpstr>
      <vt:lpstr>Why do we wear seatbelts?  </vt:lpstr>
      <vt:lpstr>Video clip</vt:lpstr>
      <vt:lpstr>seatbelts</vt:lpstr>
      <vt:lpstr>How are you going to get home? </vt:lpstr>
      <vt:lpstr>Distractions</vt:lpstr>
      <vt:lpstr>The Distracted mind..</vt:lpstr>
      <vt:lpstr>YOUR Safety…</vt:lpstr>
      <vt:lpstr>- Tell them straight !</vt:lpstr>
      <vt:lpstr>Not just me… </vt:lpstr>
      <vt:lpstr>Think about Your Impact! </vt:lpstr>
      <vt:lpstr>Knowledge Check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Passenger Focus</dc:title>
  <dc:creator>Gough, James</dc:creator>
  <cp:lastModifiedBy>Jordan, Andie</cp:lastModifiedBy>
  <cp:revision>12</cp:revision>
  <dcterms:created xsi:type="dcterms:W3CDTF">2023-08-31T14:09:18Z</dcterms:created>
  <dcterms:modified xsi:type="dcterms:W3CDTF">2024-05-14T12:27:32Z</dcterms:modified>
</cp:coreProperties>
</file>